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1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3.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4.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5.xml" ContentType="application/vnd.openxmlformats-officedocument.presentationml.notesSlide+xml"/>
  <Override PartName="/ppt/ink/ink29.xml" ContentType="application/inkml+xml"/>
  <Override PartName="/ppt/notesSlides/notesSlide16.xml" ContentType="application/vnd.openxmlformats-officedocument.presentationml.notesSlide+xml"/>
  <Override PartName="/ppt/ink/ink30.xml" ContentType="application/inkml+xml"/>
  <Override PartName="/ppt/notesSlides/notesSlide17.xml" ContentType="application/vnd.openxmlformats-officedocument.presentationml.notesSlide+xml"/>
  <Override PartName="/ppt/ink/ink3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56" r:id="rId1"/>
    <p:sldMasterId id="2147483797" r:id="rId2"/>
  </p:sldMasterIdLst>
  <p:notesMasterIdLst>
    <p:notesMasterId r:id="rId46"/>
  </p:notesMasterIdLst>
  <p:handoutMasterIdLst>
    <p:handoutMasterId r:id="rId47"/>
  </p:handoutMasterIdLst>
  <p:sldIdLst>
    <p:sldId id="575" r:id="rId3"/>
    <p:sldId id="660" r:id="rId4"/>
    <p:sldId id="635" r:id="rId5"/>
    <p:sldId id="636" r:id="rId6"/>
    <p:sldId id="637" r:id="rId7"/>
    <p:sldId id="655" r:id="rId8"/>
    <p:sldId id="638" r:id="rId9"/>
    <p:sldId id="652" r:id="rId10"/>
    <p:sldId id="651" r:id="rId11"/>
    <p:sldId id="648" r:id="rId12"/>
    <p:sldId id="649" r:id="rId13"/>
    <p:sldId id="620" r:id="rId14"/>
    <p:sldId id="630" r:id="rId15"/>
    <p:sldId id="631" r:id="rId16"/>
    <p:sldId id="581" r:id="rId17"/>
    <p:sldId id="654" r:id="rId18"/>
    <p:sldId id="576" r:id="rId19"/>
    <p:sldId id="578" r:id="rId20"/>
    <p:sldId id="577" r:id="rId21"/>
    <p:sldId id="579" r:id="rId22"/>
    <p:sldId id="580" r:id="rId23"/>
    <p:sldId id="653" r:id="rId24"/>
    <p:sldId id="583" r:id="rId25"/>
    <p:sldId id="584" r:id="rId26"/>
    <p:sldId id="587" r:id="rId27"/>
    <p:sldId id="657" r:id="rId28"/>
    <p:sldId id="658" r:id="rId29"/>
    <p:sldId id="586" r:id="rId30"/>
    <p:sldId id="634" r:id="rId31"/>
    <p:sldId id="602" r:id="rId32"/>
    <p:sldId id="659" r:id="rId33"/>
    <p:sldId id="629" r:id="rId34"/>
    <p:sldId id="639" r:id="rId35"/>
    <p:sldId id="641" r:id="rId36"/>
    <p:sldId id="646" r:id="rId37"/>
    <p:sldId id="650" r:id="rId38"/>
    <p:sldId id="656" r:id="rId39"/>
    <p:sldId id="642" r:id="rId40"/>
    <p:sldId id="643" r:id="rId41"/>
    <p:sldId id="644" r:id="rId42"/>
    <p:sldId id="609" r:id="rId43"/>
    <p:sldId id="632" r:id="rId44"/>
    <p:sldId id="633" r:id="rId45"/>
  </p:sldIdLst>
  <p:sldSz cx="9144000" cy="6858000" type="screen4x3"/>
  <p:notesSz cx="7315200" cy="9601200"/>
  <p:defaultTextStyle>
    <a:defPPr>
      <a:defRPr lang="en-US"/>
    </a:defPPr>
    <a:lvl1pPr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78BB96-927A-416A-B909-DB5FAE7AE05E}" v="10" dt="2021-08-09T20:51:55.347"/>
    <p1510:client id="{E0AFD789-BB9D-4050-9C87-C0C89EAF1F91}" v="2" dt="2021-08-10T01:41:08.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68" autoAdjust="0"/>
    <p:restoredTop sz="90955" autoAdjust="0"/>
  </p:normalViewPr>
  <p:slideViewPr>
    <p:cSldViewPr>
      <p:cViewPr varScale="1">
        <p:scale>
          <a:sx n="97" d="100"/>
          <a:sy n="97" d="100"/>
        </p:scale>
        <p:origin x="903"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g, JianJian" userId="21c957f8-d12c-45e3-b67f-864ab375890b" providerId="ADAL" clId="{E0AFD789-BB9D-4050-9C87-C0C89EAF1F91}"/>
    <pc:docChg chg="modSld">
      <pc:chgData name="Song, JianJian" userId="21c957f8-d12c-45e3-b67f-864ab375890b" providerId="ADAL" clId="{E0AFD789-BB9D-4050-9C87-C0C89EAF1F91}" dt="2021-08-10T01:41:08.012" v="1"/>
      <pc:docMkLst>
        <pc:docMk/>
      </pc:docMkLst>
      <pc:sldChg chg="addSp">
        <pc:chgData name="Song, JianJian" userId="21c957f8-d12c-45e3-b67f-864ab375890b" providerId="ADAL" clId="{E0AFD789-BB9D-4050-9C87-C0C89EAF1F91}" dt="2021-08-10T01:27:32.801" v="0"/>
        <pc:sldMkLst>
          <pc:docMk/>
          <pc:sldMk cId="0" sldId="575"/>
        </pc:sldMkLst>
        <pc:inkChg chg="add">
          <ac:chgData name="Song, JianJian" userId="21c957f8-d12c-45e3-b67f-864ab375890b" providerId="ADAL" clId="{E0AFD789-BB9D-4050-9C87-C0C89EAF1F91}" dt="2021-08-10T01:27:32.801" v="0"/>
          <ac:inkMkLst>
            <pc:docMk/>
            <pc:sldMk cId="0" sldId="575"/>
            <ac:inkMk id="4" creationId="{3653B322-EC7C-471F-A73B-1D69803D1025}"/>
          </ac:inkMkLst>
        </pc:inkChg>
      </pc:sldChg>
      <pc:sldChg chg="addSp">
        <pc:chgData name="Song, JianJian" userId="21c957f8-d12c-45e3-b67f-864ab375890b" providerId="ADAL" clId="{E0AFD789-BB9D-4050-9C87-C0C89EAF1F91}" dt="2021-08-10T01:27:32.801" v="0"/>
        <pc:sldMkLst>
          <pc:docMk/>
          <pc:sldMk cId="0" sldId="576"/>
        </pc:sldMkLst>
        <pc:inkChg chg="add">
          <ac:chgData name="Song, JianJian" userId="21c957f8-d12c-45e3-b67f-864ab375890b" providerId="ADAL" clId="{E0AFD789-BB9D-4050-9C87-C0C89EAF1F91}" dt="2021-08-10T01:27:32.801" v="0"/>
          <ac:inkMkLst>
            <pc:docMk/>
            <pc:sldMk cId="0" sldId="576"/>
            <ac:inkMk id="3" creationId="{2DA38EF2-490A-43A6-82B9-308092768117}"/>
          </ac:inkMkLst>
        </pc:inkChg>
      </pc:sldChg>
      <pc:sldChg chg="addSp">
        <pc:chgData name="Song, JianJian" userId="21c957f8-d12c-45e3-b67f-864ab375890b" providerId="ADAL" clId="{E0AFD789-BB9D-4050-9C87-C0C89EAF1F91}" dt="2021-08-10T01:27:32.801" v="0"/>
        <pc:sldMkLst>
          <pc:docMk/>
          <pc:sldMk cId="0" sldId="578"/>
        </pc:sldMkLst>
        <pc:inkChg chg="add">
          <ac:chgData name="Song, JianJian" userId="21c957f8-d12c-45e3-b67f-864ab375890b" providerId="ADAL" clId="{E0AFD789-BB9D-4050-9C87-C0C89EAF1F91}" dt="2021-08-10T01:27:32.801" v="0"/>
          <ac:inkMkLst>
            <pc:docMk/>
            <pc:sldMk cId="0" sldId="578"/>
            <ac:inkMk id="2" creationId="{ECB30CF3-145F-4EE5-8274-275AD945214D}"/>
          </ac:inkMkLst>
        </pc:inkChg>
      </pc:sldChg>
      <pc:sldChg chg="addSp">
        <pc:chgData name="Song, JianJian" userId="21c957f8-d12c-45e3-b67f-864ab375890b" providerId="ADAL" clId="{E0AFD789-BB9D-4050-9C87-C0C89EAF1F91}" dt="2021-08-10T01:27:32.801" v="0"/>
        <pc:sldMkLst>
          <pc:docMk/>
          <pc:sldMk cId="0" sldId="581"/>
        </pc:sldMkLst>
        <pc:inkChg chg="add">
          <ac:chgData name="Song, JianJian" userId="21c957f8-d12c-45e3-b67f-864ab375890b" providerId="ADAL" clId="{E0AFD789-BB9D-4050-9C87-C0C89EAF1F91}" dt="2021-08-10T01:27:32.801" v="0"/>
          <ac:inkMkLst>
            <pc:docMk/>
            <pc:sldMk cId="0" sldId="581"/>
            <ac:inkMk id="3" creationId="{5F9CF53B-BA28-4DD3-BA0F-7EC0238F4744}"/>
          </ac:inkMkLst>
        </pc:inkChg>
      </pc:sldChg>
      <pc:sldChg chg="addSp">
        <pc:chgData name="Song, JianJian" userId="21c957f8-d12c-45e3-b67f-864ab375890b" providerId="ADAL" clId="{E0AFD789-BB9D-4050-9C87-C0C89EAF1F91}" dt="2021-08-10T01:27:32.801" v="0"/>
        <pc:sldMkLst>
          <pc:docMk/>
          <pc:sldMk cId="0" sldId="583"/>
        </pc:sldMkLst>
        <pc:inkChg chg="add">
          <ac:chgData name="Song, JianJian" userId="21c957f8-d12c-45e3-b67f-864ab375890b" providerId="ADAL" clId="{E0AFD789-BB9D-4050-9C87-C0C89EAF1F91}" dt="2021-08-10T01:27:32.801" v="0"/>
          <ac:inkMkLst>
            <pc:docMk/>
            <pc:sldMk cId="0" sldId="583"/>
            <ac:inkMk id="2" creationId="{22715AD6-3018-4645-AFA3-CD461B08FD7F}"/>
          </ac:inkMkLst>
        </pc:inkChg>
      </pc:sldChg>
      <pc:sldChg chg="addSp">
        <pc:chgData name="Song, JianJian" userId="21c957f8-d12c-45e3-b67f-864ab375890b" providerId="ADAL" clId="{E0AFD789-BB9D-4050-9C87-C0C89EAF1F91}" dt="2021-08-10T01:41:08.012" v="1"/>
        <pc:sldMkLst>
          <pc:docMk/>
          <pc:sldMk cId="3993504047" sldId="586"/>
        </pc:sldMkLst>
        <pc:inkChg chg="add">
          <ac:chgData name="Song, JianJian" userId="21c957f8-d12c-45e3-b67f-864ab375890b" providerId="ADAL" clId="{E0AFD789-BB9D-4050-9C87-C0C89EAF1F91}" dt="2021-08-10T01:41:08.012" v="1"/>
          <ac:inkMkLst>
            <pc:docMk/>
            <pc:sldMk cId="3993504047" sldId="586"/>
            <ac:inkMk id="5" creationId="{E3C9E492-B3F6-49D2-A943-E4AEB2A16B59}"/>
          </ac:inkMkLst>
        </pc:inkChg>
      </pc:sldChg>
      <pc:sldChg chg="addSp">
        <pc:chgData name="Song, JianJian" userId="21c957f8-d12c-45e3-b67f-864ab375890b" providerId="ADAL" clId="{E0AFD789-BB9D-4050-9C87-C0C89EAF1F91}" dt="2021-08-10T01:41:08.012" v="1"/>
        <pc:sldMkLst>
          <pc:docMk/>
          <pc:sldMk cId="0" sldId="602"/>
        </pc:sldMkLst>
        <pc:inkChg chg="add">
          <ac:chgData name="Song, JianJian" userId="21c957f8-d12c-45e3-b67f-864ab375890b" providerId="ADAL" clId="{E0AFD789-BB9D-4050-9C87-C0C89EAF1F91}" dt="2021-08-10T01:41:08.012" v="1"/>
          <ac:inkMkLst>
            <pc:docMk/>
            <pc:sldMk cId="0" sldId="602"/>
            <ac:inkMk id="2" creationId="{91BE5281-F5DF-45E2-A2E6-D08D9BAF3F58}"/>
          </ac:inkMkLst>
        </pc:inkChg>
      </pc:sldChg>
      <pc:sldChg chg="addSp">
        <pc:chgData name="Song, JianJian" userId="21c957f8-d12c-45e3-b67f-864ab375890b" providerId="ADAL" clId="{E0AFD789-BB9D-4050-9C87-C0C89EAF1F91}" dt="2021-08-10T01:27:32.801" v="0"/>
        <pc:sldMkLst>
          <pc:docMk/>
          <pc:sldMk cId="4069967715" sldId="620"/>
        </pc:sldMkLst>
        <pc:inkChg chg="add">
          <ac:chgData name="Song, JianJian" userId="21c957f8-d12c-45e3-b67f-864ab375890b" providerId="ADAL" clId="{E0AFD789-BB9D-4050-9C87-C0C89EAF1F91}" dt="2021-08-10T01:27:32.801" v="0"/>
          <ac:inkMkLst>
            <pc:docMk/>
            <pc:sldMk cId="4069967715" sldId="620"/>
            <ac:inkMk id="3" creationId="{24F4205C-F833-44B8-B107-DAC4BC072AD0}"/>
          </ac:inkMkLst>
        </pc:inkChg>
      </pc:sldChg>
      <pc:sldChg chg="addSp">
        <pc:chgData name="Song, JianJian" userId="21c957f8-d12c-45e3-b67f-864ab375890b" providerId="ADAL" clId="{E0AFD789-BB9D-4050-9C87-C0C89EAF1F91}" dt="2021-08-10T01:41:08.012" v="1"/>
        <pc:sldMkLst>
          <pc:docMk/>
          <pc:sldMk cId="4039715813" sldId="629"/>
        </pc:sldMkLst>
        <pc:inkChg chg="add">
          <ac:chgData name="Song, JianJian" userId="21c957f8-d12c-45e3-b67f-864ab375890b" providerId="ADAL" clId="{E0AFD789-BB9D-4050-9C87-C0C89EAF1F91}" dt="2021-08-10T01:41:08.012" v="1"/>
          <ac:inkMkLst>
            <pc:docMk/>
            <pc:sldMk cId="4039715813" sldId="629"/>
            <ac:inkMk id="2" creationId="{235047E3-201E-45C6-8EF4-2574E4672653}"/>
          </ac:inkMkLst>
        </pc:inkChg>
      </pc:sldChg>
      <pc:sldChg chg="addSp">
        <pc:chgData name="Song, JianJian" userId="21c957f8-d12c-45e3-b67f-864ab375890b" providerId="ADAL" clId="{E0AFD789-BB9D-4050-9C87-C0C89EAF1F91}" dt="2021-08-10T01:27:32.801" v="0"/>
        <pc:sldMkLst>
          <pc:docMk/>
          <pc:sldMk cId="1165165078" sldId="630"/>
        </pc:sldMkLst>
        <pc:inkChg chg="add">
          <ac:chgData name="Song, JianJian" userId="21c957f8-d12c-45e3-b67f-864ab375890b" providerId="ADAL" clId="{E0AFD789-BB9D-4050-9C87-C0C89EAF1F91}" dt="2021-08-10T01:27:32.801" v="0"/>
          <ac:inkMkLst>
            <pc:docMk/>
            <pc:sldMk cId="1165165078" sldId="630"/>
            <ac:inkMk id="3" creationId="{A73BE226-D6C6-4A80-B020-9A10E17FD9F4}"/>
          </ac:inkMkLst>
        </pc:inkChg>
      </pc:sldChg>
      <pc:sldChg chg="addSp">
        <pc:chgData name="Song, JianJian" userId="21c957f8-d12c-45e3-b67f-864ab375890b" providerId="ADAL" clId="{E0AFD789-BB9D-4050-9C87-C0C89EAF1F91}" dt="2021-08-10T01:27:32.801" v="0"/>
        <pc:sldMkLst>
          <pc:docMk/>
          <pc:sldMk cId="378678622" sldId="631"/>
        </pc:sldMkLst>
        <pc:inkChg chg="add">
          <ac:chgData name="Song, JianJian" userId="21c957f8-d12c-45e3-b67f-864ab375890b" providerId="ADAL" clId="{E0AFD789-BB9D-4050-9C87-C0C89EAF1F91}" dt="2021-08-10T01:27:32.801" v="0"/>
          <ac:inkMkLst>
            <pc:docMk/>
            <pc:sldMk cId="378678622" sldId="631"/>
            <ac:inkMk id="3" creationId="{F795A4BB-9851-4BC3-864C-63E4C51115EC}"/>
          </ac:inkMkLst>
        </pc:inkChg>
      </pc:sldChg>
      <pc:sldChg chg="addSp">
        <pc:chgData name="Song, JianJian" userId="21c957f8-d12c-45e3-b67f-864ab375890b" providerId="ADAL" clId="{E0AFD789-BB9D-4050-9C87-C0C89EAF1F91}" dt="2021-08-10T01:41:08.012" v="1"/>
        <pc:sldMkLst>
          <pc:docMk/>
          <pc:sldMk cId="2608391259" sldId="633"/>
        </pc:sldMkLst>
        <pc:inkChg chg="add">
          <ac:chgData name="Song, JianJian" userId="21c957f8-d12c-45e3-b67f-864ab375890b" providerId="ADAL" clId="{E0AFD789-BB9D-4050-9C87-C0C89EAF1F91}" dt="2021-08-10T01:41:08.012" v="1"/>
          <ac:inkMkLst>
            <pc:docMk/>
            <pc:sldMk cId="2608391259" sldId="633"/>
            <ac:inkMk id="3" creationId="{197287C5-990A-48EC-AC39-778E80095319}"/>
          </ac:inkMkLst>
        </pc:inkChg>
      </pc:sldChg>
      <pc:sldChg chg="addSp">
        <pc:chgData name="Song, JianJian" userId="21c957f8-d12c-45e3-b67f-864ab375890b" providerId="ADAL" clId="{E0AFD789-BB9D-4050-9C87-C0C89EAF1F91}" dt="2021-08-10T01:41:08.012" v="1"/>
        <pc:sldMkLst>
          <pc:docMk/>
          <pc:sldMk cId="1912083044" sldId="634"/>
        </pc:sldMkLst>
        <pc:inkChg chg="add">
          <ac:chgData name="Song, JianJian" userId="21c957f8-d12c-45e3-b67f-864ab375890b" providerId="ADAL" clId="{E0AFD789-BB9D-4050-9C87-C0C89EAF1F91}" dt="2021-08-10T01:41:08.012" v="1"/>
          <ac:inkMkLst>
            <pc:docMk/>
            <pc:sldMk cId="1912083044" sldId="634"/>
            <ac:inkMk id="2" creationId="{237BBDBA-0255-4BA4-9F0F-648E9B75EF9D}"/>
          </ac:inkMkLst>
        </pc:inkChg>
      </pc:sldChg>
      <pc:sldChg chg="addSp">
        <pc:chgData name="Song, JianJian" userId="21c957f8-d12c-45e3-b67f-864ab375890b" providerId="ADAL" clId="{E0AFD789-BB9D-4050-9C87-C0C89EAF1F91}" dt="2021-08-10T01:27:32.801" v="0"/>
        <pc:sldMkLst>
          <pc:docMk/>
          <pc:sldMk cId="4158918278" sldId="636"/>
        </pc:sldMkLst>
        <pc:inkChg chg="add">
          <ac:chgData name="Song, JianJian" userId="21c957f8-d12c-45e3-b67f-864ab375890b" providerId="ADAL" clId="{E0AFD789-BB9D-4050-9C87-C0C89EAF1F91}" dt="2021-08-10T01:27:32.801" v="0"/>
          <ac:inkMkLst>
            <pc:docMk/>
            <pc:sldMk cId="4158918278" sldId="636"/>
            <ac:inkMk id="4" creationId="{4FD9AF1E-2D17-431D-924B-F9A4294FEBB6}"/>
          </ac:inkMkLst>
        </pc:inkChg>
      </pc:sldChg>
      <pc:sldChg chg="addSp">
        <pc:chgData name="Song, JianJian" userId="21c957f8-d12c-45e3-b67f-864ab375890b" providerId="ADAL" clId="{E0AFD789-BB9D-4050-9C87-C0C89EAF1F91}" dt="2021-08-10T01:27:32.801" v="0"/>
        <pc:sldMkLst>
          <pc:docMk/>
          <pc:sldMk cId="4128622611" sldId="638"/>
        </pc:sldMkLst>
        <pc:inkChg chg="add">
          <ac:chgData name="Song, JianJian" userId="21c957f8-d12c-45e3-b67f-864ab375890b" providerId="ADAL" clId="{E0AFD789-BB9D-4050-9C87-C0C89EAF1F91}" dt="2021-08-10T01:27:32.801" v="0"/>
          <ac:inkMkLst>
            <pc:docMk/>
            <pc:sldMk cId="4128622611" sldId="638"/>
            <ac:inkMk id="2" creationId="{93F4B646-5C63-4C49-92B7-F689263C4B7B}"/>
          </ac:inkMkLst>
        </pc:inkChg>
      </pc:sldChg>
      <pc:sldChg chg="addSp">
        <pc:chgData name="Song, JianJian" userId="21c957f8-d12c-45e3-b67f-864ab375890b" providerId="ADAL" clId="{E0AFD789-BB9D-4050-9C87-C0C89EAF1F91}" dt="2021-08-10T01:41:08.012" v="1"/>
        <pc:sldMkLst>
          <pc:docMk/>
          <pc:sldMk cId="1051602181" sldId="639"/>
        </pc:sldMkLst>
        <pc:inkChg chg="add">
          <ac:chgData name="Song, JianJian" userId="21c957f8-d12c-45e3-b67f-864ab375890b" providerId="ADAL" clId="{E0AFD789-BB9D-4050-9C87-C0C89EAF1F91}" dt="2021-08-10T01:41:08.012" v="1"/>
          <ac:inkMkLst>
            <pc:docMk/>
            <pc:sldMk cId="1051602181" sldId="639"/>
            <ac:inkMk id="6" creationId="{39025906-A922-4BDA-AF36-50422920C81D}"/>
          </ac:inkMkLst>
        </pc:inkChg>
      </pc:sldChg>
      <pc:sldChg chg="addSp">
        <pc:chgData name="Song, JianJian" userId="21c957f8-d12c-45e3-b67f-864ab375890b" providerId="ADAL" clId="{E0AFD789-BB9D-4050-9C87-C0C89EAF1F91}" dt="2021-08-10T01:41:08.012" v="1"/>
        <pc:sldMkLst>
          <pc:docMk/>
          <pc:sldMk cId="1242747030" sldId="641"/>
        </pc:sldMkLst>
        <pc:inkChg chg="add">
          <ac:chgData name="Song, JianJian" userId="21c957f8-d12c-45e3-b67f-864ab375890b" providerId="ADAL" clId="{E0AFD789-BB9D-4050-9C87-C0C89EAF1F91}" dt="2021-08-10T01:41:08.012" v="1"/>
          <ac:inkMkLst>
            <pc:docMk/>
            <pc:sldMk cId="1242747030" sldId="641"/>
            <ac:inkMk id="3" creationId="{FA580296-69FB-4975-8D79-4790EC928BAE}"/>
          </ac:inkMkLst>
        </pc:inkChg>
      </pc:sldChg>
      <pc:sldChg chg="addSp">
        <pc:chgData name="Song, JianJian" userId="21c957f8-d12c-45e3-b67f-864ab375890b" providerId="ADAL" clId="{E0AFD789-BB9D-4050-9C87-C0C89EAF1F91}" dt="2021-08-10T01:41:08.012" v="1"/>
        <pc:sldMkLst>
          <pc:docMk/>
          <pc:sldMk cId="3865310303" sldId="646"/>
        </pc:sldMkLst>
        <pc:inkChg chg="add">
          <ac:chgData name="Song, JianJian" userId="21c957f8-d12c-45e3-b67f-864ab375890b" providerId="ADAL" clId="{E0AFD789-BB9D-4050-9C87-C0C89EAF1F91}" dt="2021-08-10T01:41:08.012" v="1"/>
          <ac:inkMkLst>
            <pc:docMk/>
            <pc:sldMk cId="3865310303" sldId="646"/>
            <ac:inkMk id="2" creationId="{C67A026D-6F15-47B4-A380-46BB5EF93522}"/>
          </ac:inkMkLst>
        </pc:inkChg>
      </pc:sldChg>
      <pc:sldChg chg="addSp">
        <pc:chgData name="Song, JianJian" userId="21c957f8-d12c-45e3-b67f-864ab375890b" providerId="ADAL" clId="{E0AFD789-BB9D-4050-9C87-C0C89EAF1F91}" dt="2021-08-10T01:27:32.801" v="0"/>
        <pc:sldMkLst>
          <pc:docMk/>
          <pc:sldMk cId="1893710712" sldId="648"/>
        </pc:sldMkLst>
        <pc:inkChg chg="add">
          <ac:chgData name="Song, JianJian" userId="21c957f8-d12c-45e3-b67f-864ab375890b" providerId="ADAL" clId="{E0AFD789-BB9D-4050-9C87-C0C89EAF1F91}" dt="2021-08-10T01:27:32.801" v="0"/>
          <ac:inkMkLst>
            <pc:docMk/>
            <pc:sldMk cId="1893710712" sldId="648"/>
            <ac:inkMk id="3" creationId="{191D9E1B-0DE2-4F38-9F41-B1AC5935DFCB}"/>
          </ac:inkMkLst>
        </pc:inkChg>
      </pc:sldChg>
      <pc:sldChg chg="addSp">
        <pc:chgData name="Song, JianJian" userId="21c957f8-d12c-45e3-b67f-864ab375890b" providerId="ADAL" clId="{E0AFD789-BB9D-4050-9C87-C0C89EAF1F91}" dt="2021-08-10T01:27:32.801" v="0"/>
        <pc:sldMkLst>
          <pc:docMk/>
          <pc:sldMk cId="3147061570" sldId="649"/>
        </pc:sldMkLst>
        <pc:inkChg chg="add">
          <ac:chgData name="Song, JianJian" userId="21c957f8-d12c-45e3-b67f-864ab375890b" providerId="ADAL" clId="{E0AFD789-BB9D-4050-9C87-C0C89EAF1F91}" dt="2021-08-10T01:27:32.801" v="0"/>
          <ac:inkMkLst>
            <pc:docMk/>
            <pc:sldMk cId="3147061570" sldId="649"/>
            <ac:inkMk id="5" creationId="{5306D0E7-1231-47A2-A297-EC5E58DC456D}"/>
          </ac:inkMkLst>
        </pc:inkChg>
      </pc:sldChg>
      <pc:sldChg chg="addSp">
        <pc:chgData name="Song, JianJian" userId="21c957f8-d12c-45e3-b67f-864ab375890b" providerId="ADAL" clId="{E0AFD789-BB9D-4050-9C87-C0C89EAF1F91}" dt="2021-08-10T01:27:32.801" v="0"/>
        <pc:sldMkLst>
          <pc:docMk/>
          <pc:sldMk cId="905078038" sldId="651"/>
        </pc:sldMkLst>
        <pc:inkChg chg="add">
          <ac:chgData name="Song, JianJian" userId="21c957f8-d12c-45e3-b67f-864ab375890b" providerId="ADAL" clId="{E0AFD789-BB9D-4050-9C87-C0C89EAF1F91}" dt="2021-08-10T01:27:32.801" v="0"/>
          <ac:inkMkLst>
            <pc:docMk/>
            <pc:sldMk cId="905078038" sldId="651"/>
            <ac:inkMk id="2" creationId="{DB7CC13D-CE07-4BFB-84B5-97AE457D0033}"/>
          </ac:inkMkLst>
        </pc:inkChg>
      </pc:sldChg>
      <pc:sldChg chg="addSp">
        <pc:chgData name="Song, JianJian" userId="21c957f8-d12c-45e3-b67f-864ab375890b" providerId="ADAL" clId="{E0AFD789-BB9D-4050-9C87-C0C89EAF1F91}" dt="2021-08-10T01:27:32.801" v="0"/>
        <pc:sldMkLst>
          <pc:docMk/>
          <pc:sldMk cId="288801451" sldId="652"/>
        </pc:sldMkLst>
        <pc:inkChg chg="add">
          <ac:chgData name="Song, JianJian" userId="21c957f8-d12c-45e3-b67f-864ab375890b" providerId="ADAL" clId="{E0AFD789-BB9D-4050-9C87-C0C89EAF1F91}" dt="2021-08-10T01:27:32.801" v="0"/>
          <ac:inkMkLst>
            <pc:docMk/>
            <pc:sldMk cId="288801451" sldId="652"/>
            <ac:inkMk id="2" creationId="{5E3C4ABB-54A5-4522-B73B-2A4200C15C14}"/>
          </ac:inkMkLst>
        </pc:inkChg>
      </pc:sldChg>
      <pc:sldChg chg="addSp">
        <pc:chgData name="Song, JianJian" userId="21c957f8-d12c-45e3-b67f-864ab375890b" providerId="ADAL" clId="{E0AFD789-BB9D-4050-9C87-C0C89EAF1F91}" dt="2021-08-10T01:27:32.801" v="0"/>
        <pc:sldMkLst>
          <pc:docMk/>
          <pc:sldMk cId="4060171694" sldId="653"/>
        </pc:sldMkLst>
        <pc:inkChg chg="add">
          <ac:chgData name="Song, JianJian" userId="21c957f8-d12c-45e3-b67f-864ab375890b" providerId="ADAL" clId="{E0AFD789-BB9D-4050-9C87-C0C89EAF1F91}" dt="2021-08-10T01:27:32.801" v="0"/>
          <ac:inkMkLst>
            <pc:docMk/>
            <pc:sldMk cId="4060171694" sldId="653"/>
            <ac:inkMk id="2" creationId="{752EE755-56F5-4887-89AD-04BAEDEB6AD4}"/>
          </ac:inkMkLst>
        </pc:inkChg>
      </pc:sldChg>
      <pc:sldChg chg="addSp">
        <pc:chgData name="Song, JianJian" userId="21c957f8-d12c-45e3-b67f-864ab375890b" providerId="ADAL" clId="{E0AFD789-BB9D-4050-9C87-C0C89EAF1F91}" dt="2021-08-10T01:27:32.801" v="0"/>
        <pc:sldMkLst>
          <pc:docMk/>
          <pc:sldMk cId="2529798754" sldId="654"/>
        </pc:sldMkLst>
        <pc:inkChg chg="add">
          <ac:chgData name="Song, JianJian" userId="21c957f8-d12c-45e3-b67f-864ab375890b" providerId="ADAL" clId="{E0AFD789-BB9D-4050-9C87-C0C89EAF1F91}" dt="2021-08-10T01:27:32.801" v="0"/>
          <ac:inkMkLst>
            <pc:docMk/>
            <pc:sldMk cId="2529798754" sldId="654"/>
            <ac:inkMk id="4" creationId="{074481B9-97DE-4FF8-A73D-1CB1026FD0DB}"/>
          </ac:inkMkLst>
        </pc:inkChg>
      </pc:sldChg>
      <pc:sldChg chg="addSp">
        <pc:chgData name="Song, JianJian" userId="21c957f8-d12c-45e3-b67f-864ab375890b" providerId="ADAL" clId="{E0AFD789-BB9D-4050-9C87-C0C89EAF1F91}" dt="2021-08-10T01:27:32.801" v="0"/>
        <pc:sldMkLst>
          <pc:docMk/>
          <pc:sldMk cId="1872230261" sldId="655"/>
        </pc:sldMkLst>
        <pc:inkChg chg="add">
          <ac:chgData name="Song, JianJian" userId="21c957f8-d12c-45e3-b67f-864ab375890b" providerId="ADAL" clId="{E0AFD789-BB9D-4050-9C87-C0C89EAF1F91}" dt="2021-08-10T01:27:32.801" v="0"/>
          <ac:inkMkLst>
            <pc:docMk/>
            <pc:sldMk cId="1872230261" sldId="655"/>
            <ac:inkMk id="5" creationId="{AD56A607-0CDF-4093-831F-EAFD0CA6D5CF}"/>
          </ac:inkMkLst>
        </pc:inkChg>
      </pc:sldChg>
      <pc:sldChg chg="addSp">
        <pc:chgData name="Song, JianJian" userId="21c957f8-d12c-45e3-b67f-864ab375890b" providerId="ADAL" clId="{E0AFD789-BB9D-4050-9C87-C0C89EAF1F91}" dt="2021-08-10T01:41:08.012" v="1"/>
        <pc:sldMkLst>
          <pc:docMk/>
          <pc:sldMk cId="683007988" sldId="657"/>
        </pc:sldMkLst>
        <pc:inkChg chg="add">
          <ac:chgData name="Song, JianJian" userId="21c957f8-d12c-45e3-b67f-864ab375890b" providerId="ADAL" clId="{E0AFD789-BB9D-4050-9C87-C0C89EAF1F91}" dt="2021-08-10T01:41:08.012" v="1"/>
          <ac:inkMkLst>
            <pc:docMk/>
            <pc:sldMk cId="683007988" sldId="657"/>
            <ac:inkMk id="2" creationId="{3509C50B-A3E7-491A-8073-ECF50821BA8D}"/>
          </ac:inkMkLst>
        </pc:inkChg>
      </pc:sldChg>
      <pc:sldChg chg="addSp">
        <pc:chgData name="Song, JianJian" userId="21c957f8-d12c-45e3-b67f-864ab375890b" providerId="ADAL" clId="{E0AFD789-BB9D-4050-9C87-C0C89EAF1F91}" dt="2021-08-10T01:41:08.012" v="1"/>
        <pc:sldMkLst>
          <pc:docMk/>
          <pc:sldMk cId="288692940" sldId="658"/>
        </pc:sldMkLst>
        <pc:inkChg chg="add">
          <ac:chgData name="Song, JianJian" userId="21c957f8-d12c-45e3-b67f-864ab375890b" providerId="ADAL" clId="{E0AFD789-BB9D-4050-9C87-C0C89EAF1F91}" dt="2021-08-10T01:41:08.012" v="1"/>
          <ac:inkMkLst>
            <pc:docMk/>
            <pc:sldMk cId="288692940" sldId="658"/>
            <ac:inkMk id="2" creationId="{6C4B8E39-0FE8-4E76-A2C0-9A9EE98FF5E6}"/>
          </ac:inkMkLst>
        </pc:inkChg>
      </pc:sldChg>
    </pc:docChg>
  </pc:docChgLst>
  <pc:docChgLst>
    <pc:chgData name="Song, JianJian" userId="21c957f8-d12c-45e3-b67f-864ab375890b" providerId="ADAL" clId="{8166D9DE-1520-4C6B-92D3-15865A776571}"/>
    <pc:docChg chg="modSld">
      <pc:chgData name="Song, JianJian" userId="21c957f8-d12c-45e3-b67f-864ab375890b" providerId="ADAL" clId="{8166D9DE-1520-4C6B-92D3-15865A776571}" dt="2020-11-24T00:47:35.683" v="1"/>
      <pc:docMkLst>
        <pc:docMk/>
      </pc:docMkLst>
      <pc:sldChg chg="addSp">
        <pc:chgData name="Song, JianJian" userId="21c957f8-d12c-45e3-b67f-864ab375890b" providerId="ADAL" clId="{8166D9DE-1520-4C6B-92D3-15865A776571}" dt="2020-11-24T00:26:05.693" v="0"/>
        <pc:sldMkLst>
          <pc:docMk/>
          <pc:sldMk cId="0" sldId="576"/>
        </pc:sldMkLst>
        <pc:inkChg chg="add">
          <ac:chgData name="Song, JianJian" userId="21c957f8-d12c-45e3-b67f-864ab375890b" providerId="ADAL" clId="{8166D9DE-1520-4C6B-92D3-15865A776571}" dt="2020-11-24T00:26:05.693" v="0"/>
          <ac:inkMkLst>
            <pc:docMk/>
            <pc:sldMk cId="0" sldId="576"/>
            <ac:inkMk id="2" creationId="{EED4678C-3690-4A70-8D1E-B33DC7BEA46B}"/>
          </ac:inkMkLst>
        </pc:inkChg>
      </pc:sldChg>
      <pc:sldChg chg="addSp">
        <pc:chgData name="Song, JianJian" userId="21c957f8-d12c-45e3-b67f-864ab375890b" providerId="ADAL" clId="{8166D9DE-1520-4C6B-92D3-15865A776571}" dt="2020-11-24T00:47:35.683" v="1"/>
        <pc:sldMkLst>
          <pc:docMk/>
          <pc:sldMk cId="0" sldId="577"/>
        </pc:sldMkLst>
        <pc:inkChg chg="add">
          <ac:chgData name="Song, JianJian" userId="21c957f8-d12c-45e3-b67f-864ab375890b" providerId="ADAL" clId="{8166D9DE-1520-4C6B-92D3-15865A776571}" dt="2020-11-24T00:47:35.683" v="1"/>
          <ac:inkMkLst>
            <pc:docMk/>
            <pc:sldMk cId="0" sldId="577"/>
            <ac:inkMk id="2" creationId="{20A04411-51B9-4734-B2F9-2CB625967984}"/>
          </ac:inkMkLst>
        </pc:inkChg>
      </pc:sldChg>
      <pc:sldChg chg="addSp">
        <pc:chgData name="Song, JianJian" userId="21c957f8-d12c-45e3-b67f-864ab375890b" providerId="ADAL" clId="{8166D9DE-1520-4C6B-92D3-15865A776571}" dt="2020-11-24T00:47:35.683" v="1"/>
        <pc:sldMkLst>
          <pc:docMk/>
          <pc:sldMk cId="0" sldId="578"/>
        </pc:sldMkLst>
        <pc:inkChg chg="add">
          <ac:chgData name="Song, JianJian" userId="21c957f8-d12c-45e3-b67f-864ab375890b" providerId="ADAL" clId="{8166D9DE-1520-4C6B-92D3-15865A776571}" dt="2020-11-24T00:26:05.693" v="0"/>
          <ac:inkMkLst>
            <pc:docMk/>
            <pc:sldMk cId="0" sldId="578"/>
            <ac:inkMk id="2" creationId="{EFFA6410-2A74-464F-ACB4-140E5730DD15}"/>
          </ac:inkMkLst>
        </pc:inkChg>
        <pc:inkChg chg="add">
          <ac:chgData name="Song, JianJian" userId="21c957f8-d12c-45e3-b67f-864ab375890b" providerId="ADAL" clId="{8166D9DE-1520-4C6B-92D3-15865A776571}" dt="2020-11-24T00:47:35.683" v="1"/>
          <ac:inkMkLst>
            <pc:docMk/>
            <pc:sldMk cId="0" sldId="578"/>
            <ac:inkMk id="3" creationId="{17793160-C1F6-4850-930C-9663280DB3F6}"/>
          </ac:inkMkLst>
        </pc:inkChg>
      </pc:sldChg>
      <pc:sldChg chg="addSp">
        <pc:chgData name="Song, JianJian" userId="21c957f8-d12c-45e3-b67f-864ab375890b" providerId="ADAL" clId="{8166D9DE-1520-4C6B-92D3-15865A776571}" dt="2020-11-24T00:47:35.683" v="1"/>
        <pc:sldMkLst>
          <pc:docMk/>
          <pc:sldMk cId="0" sldId="579"/>
        </pc:sldMkLst>
        <pc:inkChg chg="add">
          <ac:chgData name="Song, JianJian" userId="21c957f8-d12c-45e3-b67f-864ab375890b" providerId="ADAL" clId="{8166D9DE-1520-4C6B-92D3-15865A776571}" dt="2020-11-24T00:47:35.683" v="1"/>
          <ac:inkMkLst>
            <pc:docMk/>
            <pc:sldMk cId="0" sldId="579"/>
            <ac:inkMk id="2" creationId="{4FA47990-1388-499F-9AC1-D880CE9E5293}"/>
          </ac:inkMkLst>
        </pc:inkChg>
      </pc:sldChg>
      <pc:sldChg chg="addSp">
        <pc:chgData name="Song, JianJian" userId="21c957f8-d12c-45e3-b67f-864ab375890b" providerId="ADAL" clId="{8166D9DE-1520-4C6B-92D3-15865A776571}" dt="2020-11-24T00:26:05.693" v="0"/>
        <pc:sldMkLst>
          <pc:docMk/>
          <pc:sldMk cId="0" sldId="581"/>
        </pc:sldMkLst>
        <pc:inkChg chg="add">
          <ac:chgData name="Song, JianJian" userId="21c957f8-d12c-45e3-b67f-864ab375890b" providerId="ADAL" clId="{8166D9DE-1520-4C6B-92D3-15865A776571}" dt="2020-11-24T00:26:05.693" v="0"/>
          <ac:inkMkLst>
            <pc:docMk/>
            <pc:sldMk cId="0" sldId="581"/>
            <ac:inkMk id="2" creationId="{F9616EF2-A8AB-41F3-AF8D-551B4E731926}"/>
          </ac:inkMkLst>
        </pc:inkChg>
      </pc:sldChg>
      <pc:sldChg chg="addSp">
        <pc:chgData name="Song, JianJian" userId="21c957f8-d12c-45e3-b67f-864ab375890b" providerId="ADAL" clId="{8166D9DE-1520-4C6B-92D3-15865A776571}" dt="2020-11-24T00:47:35.683" v="1"/>
        <pc:sldMkLst>
          <pc:docMk/>
          <pc:sldMk cId="0" sldId="583"/>
        </pc:sldMkLst>
        <pc:inkChg chg="add">
          <ac:chgData name="Song, JianJian" userId="21c957f8-d12c-45e3-b67f-864ab375890b" providerId="ADAL" clId="{8166D9DE-1520-4C6B-92D3-15865A776571}" dt="2020-11-24T00:47:35.683" v="1"/>
          <ac:inkMkLst>
            <pc:docMk/>
            <pc:sldMk cId="0" sldId="583"/>
            <ac:inkMk id="2" creationId="{32917EA5-B204-4205-A2CD-45F369432988}"/>
          </ac:inkMkLst>
        </pc:inkChg>
      </pc:sldChg>
      <pc:sldChg chg="addSp">
        <pc:chgData name="Song, JianJian" userId="21c957f8-d12c-45e3-b67f-864ab375890b" providerId="ADAL" clId="{8166D9DE-1520-4C6B-92D3-15865A776571}" dt="2020-11-24T00:47:35.683" v="1"/>
        <pc:sldMkLst>
          <pc:docMk/>
          <pc:sldMk cId="3993504047" sldId="586"/>
        </pc:sldMkLst>
        <pc:inkChg chg="add">
          <ac:chgData name="Song, JianJian" userId="21c957f8-d12c-45e3-b67f-864ab375890b" providerId="ADAL" clId="{8166D9DE-1520-4C6B-92D3-15865A776571}" dt="2020-11-24T00:47:35.683" v="1"/>
          <ac:inkMkLst>
            <pc:docMk/>
            <pc:sldMk cId="3993504047" sldId="586"/>
            <ac:inkMk id="5" creationId="{D91E58E9-A658-43E0-AF34-BB56E8DD0236}"/>
          </ac:inkMkLst>
        </pc:inkChg>
      </pc:sldChg>
      <pc:sldChg chg="addSp">
        <pc:chgData name="Song, JianJian" userId="21c957f8-d12c-45e3-b67f-864ab375890b" providerId="ADAL" clId="{8166D9DE-1520-4C6B-92D3-15865A776571}" dt="2020-11-24T00:47:35.683" v="1"/>
        <pc:sldMkLst>
          <pc:docMk/>
          <pc:sldMk cId="1050039292" sldId="587"/>
        </pc:sldMkLst>
        <pc:inkChg chg="add">
          <ac:chgData name="Song, JianJian" userId="21c957f8-d12c-45e3-b67f-864ab375890b" providerId="ADAL" clId="{8166D9DE-1520-4C6B-92D3-15865A776571}" dt="2020-11-24T00:47:35.683" v="1"/>
          <ac:inkMkLst>
            <pc:docMk/>
            <pc:sldMk cId="1050039292" sldId="587"/>
            <ac:inkMk id="3" creationId="{3483CB22-A7D3-4DA9-ABED-5F359A6648D6}"/>
          </ac:inkMkLst>
        </pc:inkChg>
      </pc:sldChg>
      <pc:sldChg chg="addSp">
        <pc:chgData name="Song, JianJian" userId="21c957f8-d12c-45e3-b67f-864ab375890b" providerId="ADAL" clId="{8166D9DE-1520-4C6B-92D3-15865A776571}" dt="2020-11-24T00:47:35.683" v="1"/>
        <pc:sldMkLst>
          <pc:docMk/>
          <pc:sldMk cId="0" sldId="602"/>
        </pc:sldMkLst>
        <pc:inkChg chg="add">
          <ac:chgData name="Song, JianJian" userId="21c957f8-d12c-45e3-b67f-864ab375890b" providerId="ADAL" clId="{8166D9DE-1520-4C6B-92D3-15865A776571}" dt="2020-11-24T00:47:35.683" v="1"/>
          <ac:inkMkLst>
            <pc:docMk/>
            <pc:sldMk cId="0" sldId="602"/>
            <ac:inkMk id="2" creationId="{32CE5A49-CC19-41B7-BFE0-F255F9C34D44}"/>
          </ac:inkMkLst>
        </pc:inkChg>
      </pc:sldChg>
      <pc:sldChg chg="addSp">
        <pc:chgData name="Song, JianJian" userId="21c957f8-d12c-45e3-b67f-864ab375890b" providerId="ADAL" clId="{8166D9DE-1520-4C6B-92D3-15865A776571}" dt="2020-11-24T00:26:05.693" v="0"/>
        <pc:sldMkLst>
          <pc:docMk/>
          <pc:sldMk cId="4069967715" sldId="620"/>
        </pc:sldMkLst>
        <pc:inkChg chg="add">
          <ac:chgData name="Song, JianJian" userId="21c957f8-d12c-45e3-b67f-864ab375890b" providerId="ADAL" clId="{8166D9DE-1520-4C6B-92D3-15865A776571}" dt="2020-11-24T00:26:05.693" v="0"/>
          <ac:inkMkLst>
            <pc:docMk/>
            <pc:sldMk cId="4069967715" sldId="620"/>
            <ac:inkMk id="3" creationId="{EA4F5DD5-D46E-43D0-9FC8-80F4E2676323}"/>
          </ac:inkMkLst>
        </pc:inkChg>
      </pc:sldChg>
      <pc:sldChg chg="addSp">
        <pc:chgData name="Song, JianJian" userId="21c957f8-d12c-45e3-b67f-864ab375890b" providerId="ADAL" clId="{8166D9DE-1520-4C6B-92D3-15865A776571}" dt="2020-11-24T00:47:35.683" v="1"/>
        <pc:sldMkLst>
          <pc:docMk/>
          <pc:sldMk cId="4039715813" sldId="629"/>
        </pc:sldMkLst>
        <pc:inkChg chg="add">
          <ac:chgData name="Song, JianJian" userId="21c957f8-d12c-45e3-b67f-864ab375890b" providerId="ADAL" clId="{8166D9DE-1520-4C6B-92D3-15865A776571}" dt="2020-11-24T00:47:35.683" v="1"/>
          <ac:inkMkLst>
            <pc:docMk/>
            <pc:sldMk cId="4039715813" sldId="629"/>
            <ac:inkMk id="2" creationId="{7D0F5952-D073-4036-915C-0AD23BDD5132}"/>
          </ac:inkMkLst>
        </pc:inkChg>
      </pc:sldChg>
      <pc:sldChg chg="addSp">
        <pc:chgData name="Song, JianJian" userId="21c957f8-d12c-45e3-b67f-864ab375890b" providerId="ADAL" clId="{8166D9DE-1520-4C6B-92D3-15865A776571}" dt="2020-11-24T00:26:05.693" v="0"/>
        <pc:sldMkLst>
          <pc:docMk/>
          <pc:sldMk cId="1165165078" sldId="630"/>
        </pc:sldMkLst>
        <pc:inkChg chg="add">
          <ac:chgData name="Song, JianJian" userId="21c957f8-d12c-45e3-b67f-864ab375890b" providerId="ADAL" clId="{8166D9DE-1520-4C6B-92D3-15865A776571}" dt="2020-11-24T00:26:05.693" v="0"/>
          <ac:inkMkLst>
            <pc:docMk/>
            <pc:sldMk cId="1165165078" sldId="630"/>
            <ac:inkMk id="3" creationId="{A020C27A-03B0-45A0-94D7-E9654AF8C98A}"/>
          </ac:inkMkLst>
        </pc:inkChg>
      </pc:sldChg>
      <pc:sldChg chg="addSp">
        <pc:chgData name="Song, JianJian" userId="21c957f8-d12c-45e3-b67f-864ab375890b" providerId="ADAL" clId="{8166D9DE-1520-4C6B-92D3-15865A776571}" dt="2020-11-24T00:26:05.693" v="0"/>
        <pc:sldMkLst>
          <pc:docMk/>
          <pc:sldMk cId="378678622" sldId="631"/>
        </pc:sldMkLst>
        <pc:inkChg chg="add">
          <ac:chgData name="Song, JianJian" userId="21c957f8-d12c-45e3-b67f-864ab375890b" providerId="ADAL" clId="{8166D9DE-1520-4C6B-92D3-15865A776571}" dt="2020-11-24T00:26:05.693" v="0"/>
          <ac:inkMkLst>
            <pc:docMk/>
            <pc:sldMk cId="378678622" sldId="631"/>
            <ac:inkMk id="3" creationId="{B9FD06E7-6394-40C8-ACD3-0A33FF43AD3A}"/>
          </ac:inkMkLst>
        </pc:inkChg>
      </pc:sldChg>
      <pc:sldChg chg="addSp">
        <pc:chgData name="Song, JianJian" userId="21c957f8-d12c-45e3-b67f-864ab375890b" providerId="ADAL" clId="{8166D9DE-1520-4C6B-92D3-15865A776571}" dt="2020-11-24T00:47:35.683" v="1"/>
        <pc:sldMkLst>
          <pc:docMk/>
          <pc:sldMk cId="2608391259" sldId="633"/>
        </pc:sldMkLst>
        <pc:inkChg chg="add">
          <ac:chgData name="Song, JianJian" userId="21c957f8-d12c-45e3-b67f-864ab375890b" providerId="ADAL" clId="{8166D9DE-1520-4C6B-92D3-15865A776571}" dt="2020-11-24T00:47:35.683" v="1"/>
          <ac:inkMkLst>
            <pc:docMk/>
            <pc:sldMk cId="2608391259" sldId="633"/>
            <ac:inkMk id="3" creationId="{9F2A0124-A5A7-46D3-A76F-1F5E057BC6B7}"/>
          </ac:inkMkLst>
        </pc:inkChg>
      </pc:sldChg>
      <pc:sldChg chg="addSp">
        <pc:chgData name="Song, JianJian" userId="21c957f8-d12c-45e3-b67f-864ab375890b" providerId="ADAL" clId="{8166D9DE-1520-4C6B-92D3-15865A776571}" dt="2020-11-24T00:47:35.683" v="1"/>
        <pc:sldMkLst>
          <pc:docMk/>
          <pc:sldMk cId="1912083044" sldId="634"/>
        </pc:sldMkLst>
        <pc:inkChg chg="add">
          <ac:chgData name="Song, JianJian" userId="21c957f8-d12c-45e3-b67f-864ab375890b" providerId="ADAL" clId="{8166D9DE-1520-4C6B-92D3-15865A776571}" dt="2020-11-24T00:47:35.683" v="1"/>
          <ac:inkMkLst>
            <pc:docMk/>
            <pc:sldMk cId="1912083044" sldId="634"/>
            <ac:inkMk id="2" creationId="{06D7BF4D-81AF-4AAF-A40B-19FB616AC3C9}"/>
          </ac:inkMkLst>
        </pc:inkChg>
      </pc:sldChg>
      <pc:sldChg chg="addSp">
        <pc:chgData name="Song, JianJian" userId="21c957f8-d12c-45e3-b67f-864ab375890b" providerId="ADAL" clId="{8166D9DE-1520-4C6B-92D3-15865A776571}" dt="2020-11-24T00:26:05.693" v="0"/>
        <pc:sldMkLst>
          <pc:docMk/>
          <pc:sldMk cId="4158918278" sldId="636"/>
        </pc:sldMkLst>
        <pc:inkChg chg="add">
          <ac:chgData name="Song, JianJian" userId="21c957f8-d12c-45e3-b67f-864ab375890b" providerId="ADAL" clId="{8166D9DE-1520-4C6B-92D3-15865A776571}" dt="2020-11-24T00:26:05.693" v="0"/>
          <ac:inkMkLst>
            <pc:docMk/>
            <pc:sldMk cId="4158918278" sldId="636"/>
            <ac:inkMk id="4" creationId="{276A0928-1448-4E8F-8B0A-E7A6EC79CBE7}"/>
          </ac:inkMkLst>
        </pc:inkChg>
      </pc:sldChg>
      <pc:sldChg chg="addSp">
        <pc:chgData name="Song, JianJian" userId="21c957f8-d12c-45e3-b67f-864ab375890b" providerId="ADAL" clId="{8166D9DE-1520-4C6B-92D3-15865A776571}" dt="2020-11-24T00:26:05.693" v="0"/>
        <pc:sldMkLst>
          <pc:docMk/>
          <pc:sldMk cId="4128622611" sldId="638"/>
        </pc:sldMkLst>
        <pc:inkChg chg="add">
          <ac:chgData name="Song, JianJian" userId="21c957f8-d12c-45e3-b67f-864ab375890b" providerId="ADAL" clId="{8166D9DE-1520-4C6B-92D3-15865A776571}" dt="2020-11-24T00:26:05.693" v="0"/>
          <ac:inkMkLst>
            <pc:docMk/>
            <pc:sldMk cId="4128622611" sldId="638"/>
            <ac:inkMk id="2" creationId="{07867F3B-9591-454E-BA71-91BE25EAF333}"/>
          </ac:inkMkLst>
        </pc:inkChg>
      </pc:sldChg>
      <pc:sldChg chg="addSp">
        <pc:chgData name="Song, JianJian" userId="21c957f8-d12c-45e3-b67f-864ab375890b" providerId="ADAL" clId="{8166D9DE-1520-4C6B-92D3-15865A776571}" dt="2020-11-24T00:47:35.683" v="1"/>
        <pc:sldMkLst>
          <pc:docMk/>
          <pc:sldMk cId="1051602181" sldId="639"/>
        </pc:sldMkLst>
        <pc:inkChg chg="add">
          <ac:chgData name="Song, JianJian" userId="21c957f8-d12c-45e3-b67f-864ab375890b" providerId="ADAL" clId="{8166D9DE-1520-4C6B-92D3-15865A776571}" dt="2020-11-24T00:47:35.683" v="1"/>
          <ac:inkMkLst>
            <pc:docMk/>
            <pc:sldMk cId="1051602181" sldId="639"/>
            <ac:inkMk id="6" creationId="{D5B9B713-C0F2-4C13-BD7C-3788826279BE}"/>
          </ac:inkMkLst>
        </pc:inkChg>
      </pc:sldChg>
      <pc:sldChg chg="addSp">
        <pc:chgData name="Song, JianJian" userId="21c957f8-d12c-45e3-b67f-864ab375890b" providerId="ADAL" clId="{8166D9DE-1520-4C6B-92D3-15865A776571}" dt="2020-11-24T00:47:35.683" v="1"/>
        <pc:sldMkLst>
          <pc:docMk/>
          <pc:sldMk cId="1242747030" sldId="641"/>
        </pc:sldMkLst>
        <pc:inkChg chg="add">
          <ac:chgData name="Song, JianJian" userId="21c957f8-d12c-45e3-b67f-864ab375890b" providerId="ADAL" clId="{8166D9DE-1520-4C6B-92D3-15865A776571}" dt="2020-11-24T00:47:35.683" v="1"/>
          <ac:inkMkLst>
            <pc:docMk/>
            <pc:sldMk cId="1242747030" sldId="641"/>
            <ac:inkMk id="3" creationId="{BD9E7112-B235-4864-84D3-8F296FC4BF0D}"/>
          </ac:inkMkLst>
        </pc:inkChg>
      </pc:sldChg>
      <pc:sldChg chg="addSp">
        <pc:chgData name="Song, JianJian" userId="21c957f8-d12c-45e3-b67f-864ab375890b" providerId="ADAL" clId="{8166D9DE-1520-4C6B-92D3-15865A776571}" dt="2020-11-24T00:47:35.683" v="1"/>
        <pc:sldMkLst>
          <pc:docMk/>
          <pc:sldMk cId="3865310303" sldId="646"/>
        </pc:sldMkLst>
        <pc:inkChg chg="add">
          <ac:chgData name="Song, JianJian" userId="21c957f8-d12c-45e3-b67f-864ab375890b" providerId="ADAL" clId="{8166D9DE-1520-4C6B-92D3-15865A776571}" dt="2020-11-24T00:47:35.683" v="1"/>
          <ac:inkMkLst>
            <pc:docMk/>
            <pc:sldMk cId="3865310303" sldId="646"/>
            <ac:inkMk id="2" creationId="{E607DA22-6F57-4096-A19F-C3236969AB73}"/>
          </ac:inkMkLst>
        </pc:inkChg>
      </pc:sldChg>
      <pc:sldChg chg="addSp">
        <pc:chgData name="Song, JianJian" userId="21c957f8-d12c-45e3-b67f-864ab375890b" providerId="ADAL" clId="{8166D9DE-1520-4C6B-92D3-15865A776571}" dt="2020-11-24T00:26:05.693" v="0"/>
        <pc:sldMkLst>
          <pc:docMk/>
          <pc:sldMk cId="1893710712" sldId="648"/>
        </pc:sldMkLst>
        <pc:inkChg chg="add">
          <ac:chgData name="Song, JianJian" userId="21c957f8-d12c-45e3-b67f-864ab375890b" providerId="ADAL" clId="{8166D9DE-1520-4C6B-92D3-15865A776571}" dt="2020-11-24T00:26:05.693" v="0"/>
          <ac:inkMkLst>
            <pc:docMk/>
            <pc:sldMk cId="1893710712" sldId="648"/>
            <ac:inkMk id="3" creationId="{09FCFCD7-2637-4F5A-A7D6-7DEBBA55DE8F}"/>
          </ac:inkMkLst>
        </pc:inkChg>
      </pc:sldChg>
      <pc:sldChg chg="addSp">
        <pc:chgData name="Song, JianJian" userId="21c957f8-d12c-45e3-b67f-864ab375890b" providerId="ADAL" clId="{8166D9DE-1520-4C6B-92D3-15865A776571}" dt="2020-11-24T00:26:05.693" v="0"/>
        <pc:sldMkLst>
          <pc:docMk/>
          <pc:sldMk cId="3147061570" sldId="649"/>
        </pc:sldMkLst>
        <pc:inkChg chg="add">
          <ac:chgData name="Song, JianJian" userId="21c957f8-d12c-45e3-b67f-864ab375890b" providerId="ADAL" clId="{8166D9DE-1520-4C6B-92D3-15865A776571}" dt="2020-11-24T00:26:05.693" v="0"/>
          <ac:inkMkLst>
            <pc:docMk/>
            <pc:sldMk cId="3147061570" sldId="649"/>
            <ac:inkMk id="5" creationId="{67A00DBE-0C78-4E83-87B0-81B0DDD5B5BD}"/>
          </ac:inkMkLst>
        </pc:inkChg>
      </pc:sldChg>
      <pc:sldChg chg="addSp">
        <pc:chgData name="Song, JianJian" userId="21c957f8-d12c-45e3-b67f-864ab375890b" providerId="ADAL" clId="{8166D9DE-1520-4C6B-92D3-15865A776571}" dt="2020-11-24T00:47:35.683" v="1"/>
        <pc:sldMkLst>
          <pc:docMk/>
          <pc:sldMk cId="435262076" sldId="650"/>
        </pc:sldMkLst>
        <pc:inkChg chg="add">
          <ac:chgData name="Song, JianJian" userId="21c957f8-d12c-45e3-b67f-864ab375890b" providerId="ADAL" clId="{8166D9DE-1520-4C6B-92D3-15865A776571}" dt="2020-11-24T00:47:35.683" v="1"/>
          <ac:inkMkLst>
            <pc:docMk/>
            <pc:sldMk cId="435262076" sldId="650"/>
            <ac:inkMk id="4" creationId="{7EC72244-2796-457B-A3A9-A1C26B567B34}"/>
          </ac:inkMkLst>
        </pc:inkChg>
      </pc:sldChg>
      <pc:sldChg chg="addSp">
        <pc:chgData name="Song, JianJian" userId="21c957f8-d12c-45e3-b67f-864ab375890b" providerId="ADAL" clId="{8166D9DE-1520-4C6B-92D3-15865A776571}" dt="2020-11-24T00:26:05.693" v="0"/>
        <pc:sldMkLst>
          <pc:docMk/>
          <pc:sldMk cId="905078038" sldId="651"/>
        </pc:sldMkLst>
        <pc:inkChg chg="add">
          <ac:chgData name="Song, JianJian" userId="21c957f8-d12c-45e3-b67f-864ab375890b" providerId="ADAL" clId="{8166D9DE-1520-4C6B-92D3-15865A776571}" dt="2020-11-24T00:26:05.693" v="0"/>
          <ac:inkMkLst>
            <pc:docMk/>
            <pc:sldMk cId="905078038" sldId="651"/>
            <ac:inkMk id="2" creationId="{42F736E6-6DB7-42F3-AC8C-68D9D7A07DD4}"/>
          </ac:inkMkLst>
        </pc:inkChg>
      </pc:sldChg>
      <pc:sldChg chg="addSp">
        <pc:chgData name="Song, JianJian" userId="21c957f8-d12c-45e3-b67f-864ab375890b" providerId="ADAL" clId="{8166D9DE-1520-4C6B-92D3-15865A776571}" dt="2020-11-24T00:26:05.693" v="0"/>
        <pc:sldMkLst>
          <pc:docMk/>
          <pc:sldMk cId="288801451" sldId="652"/>
        </pc:sldMkLst>
        <pc:inkChg chg="add">
          <ac:chgData name="Song, JianJian" userId="21c957f8-d12c-45e3-b67f-864ab375890b" providerId="ADAL" clId="{8166D9DE-1520-4C6B-92D3-15865A776571}" dt="2020-11-24T00:26:05.693" v="0"/>
          <ac:inkMkLst>
            <pc:docMk/>
            <pc:sldMk cId="288801451" sldId="652"/>
            <ac:inkMk id="2" creationId="{31C32C1D-0B04-4755-B4DA-6D64C7EBF454}"/>
          </ac:inkMkLst>
        </pc:inkChg>
      </pc:sldChg>
      <pc:sldChg chg="addSp">
        <pc:chgData name="Song, JianJian" userId="21c957f8-d12c-45e3-b67f-864ab375890b" providerId="ADAL" clId="{8166D9DE-1520-4C6B-92D3-15865A776571}" dt="2020-11-24T00:47:35.683" v="1"/>
        <pc:sldMkLst>
          <pc:docMk/>
          <pc:sldMk cId="4060171694" sldId="653"/>
        </pc:sldMkLst>
        <pc:inkChg chg="add">
          <ac:chgData name="Song, JianJian" userId="21c957f8-d12c-45e3-b67f-864ab375890b" providerId="ADAL" clId="{8166D9DE-1520-4C6B-92D3-15865A776571}" dt="2020-11-24T00:47:35.683" v="1"/>
          <ac:inkMkLst>
            <pc:docMk/>
            <pc:sldMk cId="4060171694" sldId="653"/>
            <ac:inkMk id="2" creationId="{0936B5CC-9C35-43E3-8FD0-416EDC8D5617}"/>
          </ac:inkMkLst>
        </pc:inkChg>
      </pc:sldChg>
      <pc:sldChg chg="addSp">
        <pc:chgData name="Song, JianJian" userId="21c957f8-d12c-45e3-b67f-864ab375890b" providerId="ADAL" clId="{8166D9DE-1520-4C6B-92D3-15865A776571}" dt="2020-11-24T00:26:05.693" v="0"/>
        <pc:sldMkLst>
          <pc:docMk/>
          <pc:sldMk cId="2529798754" sldId="654"/>
        </pc:sldMkLst>
        <pc:inkChg chg="add">
          <ac:chgData name="Song, JianJian" userId="21c957f8-d12c-45e3-b67f-864ab375890b" providerId="ADAL" clId="{8166D9DE-1520-4C6B-92D3-15865A776571}" dt="2020-11-24T00:26:05.693" v="0"/>
          <ac:inkMkLst>
            <pc:docMk/>
            <pc:sldMk cId="2529798754" sldId="654"/>
            <ac:inkMk id="2" creationId="{EEB57038-B724-45BE-946A-5CDCB1138726}"/>
          </ac:inkMkLst>
        </pc:inkChg>
      </pc:sldChg>
      <pc:sldChg chg="addSp">
        <pc:chgData name="Song, JianJian" userId="21c957f8-d12c-45e3-b67f-864ab375890b" providerId="ADAL" clId="{8166D9DE-1520-4C6B-92D3-15865A776571}" dt="2020-11-24T00:26:05.693" v="0"/>
        <pc:sldMkLst>
          <pc:docMk/>
          <pc:sldMk cId="1872230261" sldId="655"/>
        </pc:sldMkLst>
        <pc:inkChg chg="add">
          <ac:chgData name="Song, JianJian" userId="21c957f8-d12c-45e3-b67f-864ab375890b" providerId="ADAL" clId="{8166D9DE-1520-4C6B-92D3-15865A776571}" dt="2020-11-24T00:26:05.693" v="0"/>
          <ac:inkMkLst>
            <pc:docMk/>
            <pc:sldMk cId="1872230261" sldId="655"/>
            <ac:inkMk id="5" creationId="{693B26E8-5F15-4478-A771-9845ECB8629F}"/>
          </ac:inkMkLst>
        </pc:inkChg>
      </pc:sldChg>
      <pc:sldChg chg="addSp">
        <pc:chgData name="Song, JianJian" userId="21c957f8-d12c-45e3-b67f-864ab375890b" providerId="ADAL" clId="{8166D9DE-1520-4C6B-92D3-15865A776571}" dt="2020-11-24T00:47:35.683" v="1"/>
        <pc:sldMkLst>
          <pc:docMk/>
          <pc:sldMk cId="319553334" sldId="656"/>
        </pc:sldMkLst>
        <pc:inkChg chg="add">
          <ac:chgData name="Song, JianJian" userId="21c957f8-d12c-45e3-b67f-864ab375890b" providerId="ADAL" clId="{8166D9DE-1520-4C6B-92D3-15865A776571}" dt="2020-11-24T00:47:35.683" v="1"/>
          <ac:inkMkLst>
            <pc:docMk/>
            <pc:sldMk cId="319553334" sldId="656"/>
            <ac:inkMk id="2" creationId="{637CA24D-CF54-45FA-9059-72E077761049}"/>
          </ac:inkMkLst>
        </pc:inkChg>
      </pc:sldChg>
      <pc:sldChg chg="addSp">
        <pc:chgData name="Song, JianJian" userId="21c957f8-d12c-45e3-b67f-864ab375890b" providerId="ADAL" clId="{8166D9DE-1520-4C6B-92D3-15865A776571}" dt="2020-11-24T00:47:35.683" v="1"/>
        <pc:sldMkLst>
          <pc:docMk/>
          <pc:sldMk cId="683007988" sldId="657"/>
        </pc:sldMkLst>
        <pc:inkChg chg="add">
          <ac:chgData name="Song, JianJian" userId="21c957f8-d12c-45e3-b67f-864ab375890b" providerId="ADAL" clId="{8166D9DE-1520-4C6B-92D3-15865A776571}" dt="2020-11-24T00:47:35.683" v="1"/>
          <ac:inkMkLst>
            <pc:docMk/>
            <pc:sldMk cId="683007988" sldId="657"/>
            <ac:inkMk id="2" creationId="{1548CFA2-0CF3-4425-900B-E2DC528E3C84}"/>
          </ac:inkMkLst>
        </pc:inkChg>
      </pc:sldChg>
      <pc:sldChg chg="addSp">
        <pc:chgData name="Song, JianJian" userId="21c957f8-d12c-45e3-b67f-864ab375890b" providerId="ADAL" clId="{8166D9DE-1520-4C6B-92D3-15865A776571}" dt="2020-11-24T00:47:35.683" v="1"/>
        <pc:sldMkLst>
          <pc:docMk/>
          <pc:sldMk cId="288692940" sldId="658"/>
        </pc:sldMkLst>
        <pc:inkChg chg="add">
          <ac:chgData name="Song, JianJian" userId="21c957f8-d12c-45e3-b67f-864ab375890b" providerId="ADAL" clId="{8166D9DE-1520-4C6B-92D3-15865A776571}" dt="2020-11-24T00:47:35.683" v="1"/>
          <ac:inkMkLst>
            <pc:docMk/>
            <pc:sldMk cId="288692940" sldId="658"/>
            <ac:inkMk id="2" creationId="{971C3AD8-42C0-479C-9750-29106975DFD8}"/>
          </ac:inkMkLst>
        </pc:inkChg>
      </pc:sldChg>
      <pc:sldChg chg="addSp">
        <pc:chgData name="Song, JianJian" userId="21c957f8-d12c-45e3-b67f-864ab375890b" providerId="ADAL" clId="{8166D9DE-1520-4C6B-92D3-15865A776571}" dt="2020-11-24T00:47:35.683" v="1"/>
        <pc:sldMkLst>
          <pc:docMk/>
          <pc:sldMk cId="1537261864" sldId="659"/>
        </pc:sldMkLst>
        <pc:inkChg chg="add">
          <ac:chgData name="Song, JianJian" userId="21c957f8-d12c-45e3-b67f-864ab375890b" providerId="ADAL" clId="{8166D9DE-1520-4C6B-92D3-15865A776571}" dt="2020-11-24T00:47:35.683" v="1"/>
          <ac:inkMkLst>
            <pc:docMk/>
            <pc:sldMk cId="1537261864" sldId="659"/>
            <ac:inkMk id="2" creationId="{5936EF18-5E9F-4302-A1A0-BD615EFC1EFC}"/>
          </ac:inkMkLst>
        </pc:inkChg>
      </pc:sldChg>
    </pc:docChg>
  </pc:docChgLst>
  <pc:docChgLst>
    <pc:chgData name="Song, JianJian" userId="21c957f8-d12c-45e3-b67f-864ab375890b" providerId="ADAL" clId="{9678BB96-927A-416A-B909-DB5FAE7AE05E}"/>
    <pc:docChg chg="undo custSel addSld modSld sldOrd modMainMaster">
      <pc:chgData name="Song, JianJian" userId="21c957f8-d12c-45e3-b67f-864ab375890b" providerId="ADAL" clId="{9678BB96-927A-416A-B909-DB5FAE7AE05E}" dt="2021-08-10T00:02:52.111" v="332" actId="20577"/>
      <pc:docMkLst>
        <pc:docMk/>
      </pc:docMkLst>
      <pc:sldChg chg="modSp mod">
        <pc:chgData name="Song, JianJian" userId="21c957f8-d12c-45e3-b67f-864ab375890b" providerId="ADAL" clId="{9678BB96-927A-416A-B909-DB5FAE7AE05E}" dt="2021-08-10T00:01:29.315" v="280" actId="20577"/>
        <pc:sldMkLst>
          <pc:docMk/>
          <pc:sldMk cId="0" sldId="575"/>
        </pc:sldMkLst>
        <pc:spChg chg="mod">
          <ac:chgData name="Song, JianJian" userId="21c957f8-d12c-45e3-b67f-864ab375890b" providerId="ADAL" clId="{9678BB96-927A-416A-B909-DB5FAE7AE05E}" dt="2021-08-10T00:01:29.315" v="280" actId="20577"/>
          <ac:spMkLst>
            <pc:docMk/>
            <pc:sldMk cId="0" sldId="575"/>
            <ac:spMk id="3" creationId="{00000000-0000-0000-0000-000000000000}"/>
          </ac:spMkLst>
        </pc:spChg>
      </pc:sldChg>
      <pc:sldChg chg="delSp mod">
        <pc:chgData name="Song, JianJian" userId="21c957f8-d12c-45e3-b67f-864ab375890b" providerId="ADAL" clId="{9678BB96-927A-416A-B909-DB5FAE7AE05E}" dt="2021-08-09T20:50:20.994" v="59" actId="478"/>
        <pc:sldMkLst>
          <pc:docMk/>
          <pc:sldMk cId="0" sldId="578"/>
        </pc:sldMkLst>
        <pc:inkChg chg="del">
          <ac:chgData name="Song, JianJian" userId="21c957f8-d12c-45e3-b67f-864ab375890b" providerId="ADAL" clId="{9678BB96-927A-416A-B909-DB5FAE7AE05E}" dt="2021-08-09T20:50:20.994" v="59" actId="478"/>
          <ac:inkMkLst>
            <pc:docMk/>
            <pc:sldMk cId="0" sldId="578"/>
            <ac:inkMk id="2" creationId="{EFFA6410-2A74-464F-ACB4-140E5730DD15}"/>
          </ac:inkMkLst>
        </pc:inkChg>
        <pc:inkChg chg="del">
          <ac:chgData name="Song, JianJian" userId="21c957f8-d12c-45e3-b67f-864ab375890b" providerId="ADAL" clId="{9678BB96-927A-416A-B909-DB5FAE7AE05E}" dt="2021-08-09T20:50:18.085" v="58" actId="478"/>
          <ac:inkMkLst>
            <pc:docMk/>
            <pc:sldMk cId="0" sldId="578"/>
            <ac:inkMk id="3" creationId="{17793160-C1F6-4850-930C-9663280DB3F6}"/>
          </ac:inkMkLst>
        </pc:inkChg>
      </pc:sldChg>
      <pc:sldChg chg="delSp mod">
        <pc:chgData name="Song, JianJian" userId="21c957f8-d12c-45e3-b67f-864ab375890b" providerId="ADAL" clId="{9678BB96-927A-416A-B909-DB5FAE7AE05E}" dt="2021-08-09T20:50:27.024" v="60" actId="478"/>
        <pc:sldMkLst>
          <pc:docMk/>
          <pc:sldMk cId="0" sldId="579"/>
        </pc:sldMkLst>
        <pc:inkChg chg="del">
          <ac:chgData name="Song, JianJian" userId="21c957f8-d12c-45e3-b67f-864ab375890b" providerId="ADAL" clId="{9678BB96-927A-416A-B909-DB5FAE7AE05E}" dt="2021-08-09T20:50:27.024" v="60" actId="478"/>
          <ac:inkMkLst>
            <pc:docMk/>
            <pc:sldMk cId="0" sldId="579"/>
            <ac:inkMk id="2" creationId="{4FA47990-1388-499F-9AC1-D880CE9E5293}"/>
          </ac:inkMkLst>
        </pc:inkChg>
      </pc:sldChg>
      <pc:sldChg chg="delSp mod">
        <pc:chgData name="Song, JianJian" userId="21c957f8-d12c-45e3-b67f-864ab375890b" providerId="ADAL" clId="{9678BB96-927A-416A-B909-DB5FAE7AE05E}" dt="2021-08-09T20:50:37.795" v="62" actId="478"/>
        <pc:sldMkLst>
          <pc:docMk/>
          <pc:sldMk cId="0" sldId="583"/>
        </pc:sldMkLst>
        <pc:inkChg chg="del">
          <ac:chgData name="Song, JianJian" userId="21c957f8-d12c-45e3-b67f-864ab375890b" providerId="ADAL" clId="{9678BB96-927A-416A-B909-DB5FAE7AE05E}" dt="2021-08-09T20:50:37.795" v="62" actId="478"/>
          <ac:inkMkLst>
            <pc:docMk/>
            <pc:sldMk cId="0" sldId="583"/>
            <ac:inkMk id="2" creationId="{32917EA5-B204-4205-A2CD-45F369432988}"/>
          </ac:inkMkLst>
        </pc:inkChg>
      </pc:sldChg>
      <pc:sldChg chg="delSp mod">
        <pc:chgData name="Song, JianJian" userId="21c957f8-d12c-45e3-b67f-864ab375890b" providerId="ADAL" clId="{9678BB96-927A-416A-B909-DB5FAE7AE05E}" dt="2021-08-09T20:50:55.341" v="66" actId="478"/>
        <pc:sldMkLst>
          <pc:docMk/>
          <pc:sldMk cId="3993504047" sldId="586"/>
        </pc:sldMkLst>
        <pc:inkChg chg="del">
          <ac:chgData name="Song, JianJian" userId="21c957f8-d12c-45e3-b67f-864ab375890b" providerId="ADAL" clId="{9678BB96-927A-416A-B909-DB5FAE7AE05E}" dt="2021-08-09T20:50:55.341" v="66" actId="478"/>
          <ac:inkMkLst>
            <pc:docMk/>
            <pc:sldMk cId="3993504047" sldId="586"/>
            <ac:inkMk id="5" creationId="{D91E58E9-A658-43E0-AF34-BB56E8DD0236}"/>
          </ac:inkMkLst>
        </pc:inkChg>
      </pc:sldChg>
      <pc:sldChg chg="delSp mod">
        <pc:chgData name="Song, JianJian" userId="21c957f8-d12c-45e3-b67f-864ab375890b" providerId="ADAL" clId="{9678BB96-927A-416A-B909-DB5FAE7AE05E}" dt="2021-08-09T20:50:45.507" v="63" actId="478"/>
        <pc:sldMkLst>
          <pc:docMk/>
          <pc:sldMk cId="1050039292" sldId="587"/>
        </pc:sldMkLst>
        <pc:inkChg chg="del">
          <ac:chgData name="Song, JianJian" userId="21c957f8-d12c-45e3-b67f-864ab375890b" providerId="ADAL" clId="{9678BB96-927A-416A-B909-DB5FAE7AE05E}" dt="2021-08-09T20:50:45.507" v="63" actId="478"/>
          <ac:inkMkLst>
            <pc:docMk/>
            <pc:sldMk cId="1050039292" sldId="587"/>
            <ac:inkMk id="3" creationId="{3483CB22-A7D3-4DA9-ABED-5F359A6648D6}"/>
          </ac:inkMkLst>
        </pc:inkChg>
      </pc:sldChg>
      <pc:sldChg chg="delSp mod">
        <pc:chgData name="Song, JianJian" userId="21c957f8-d12c-45e3-b67f-864ab375890b" providerId="ADAL" clId="{9678BB96-927A-416A-B909-DB5FAE7AE05E}" dt="2021-08-09T20:51:03.822" v="68" actId="478"/>
        <pc:sldMkLst>
          <pc:docMk/>
          <pc:sldMk cId="0" sldId="602"/>
        </pc:sldMkLst>
        <pc:inkChg chg="del">
          <ac:chgData name="Song, JianJian" userId="21c957f8-d12c-45e3-b67f-864ab375890b" providerId="ADAL" clId="{9678BB96-927A-416A-B909-DB5FAE7AE05E}" dt="2021-08-09T20:51:03.822" v="68" actId="478"/>
          <ac:inkMkLst>
            <pc:docMk/>
            <pc:sldMk cId="0" sldId="602"/>
            <ac:inkMk id="2" creationId="{32CE5A49-CC19-41B7-BFE0-F255F9C34D44}"/>
          </ac:inkMkLst>
        </pc:inkChg>
      </pc:sldChg>
      <pc:sldChg chg="delSp mod">
        <pc:chgData name="Song, JianJian" userId="21c957f8-d12c-45e3-b67f-864ab375890b" providerId="ADAL" clId="{9678BB96-927A-416A-B909-DB5FAE7AE05E}" dt="2021-08-08T04:01:16.002" v="55" actId="478"/>
        <pc:sldMkLst>
          <pc:docMk/>
          <pc:sldMk cId="4069967715" sldId="620"/>
        </pc:sldMkLst>
        <pc:inkChg chg="del">
          <ac:chgData name="Song, JianJian" userId="21c957f8-d12c-45e3-b67f-864ab375890b" providerId="ADAL" clId="{9678BB96-927A-416A-B909-DB5FAE7AE05E}" dt="2021-08-08T04:01:16.002" v="55" actId="478"/>
          <ac:inkMkLst>
            <pc:docMk/>
            <pc:sldMk cId="4069967715" sldId="620"/>
            <ac:inkMk id="3" creationId="{EA4F5DD5-D46E-43D0-9FC8-80F4E2676323}"/>
          </ac:inkMkLst>
        </pc:inkChg>
      </pc:sldChg>
      <pc:sldChg chg="addSp delSp mod">
        <pc:chgData name="Song, JianJian" userId="21c957f8-d12c-45e3-b67f-864ab375890b" providerId="ADAL" clId="{9678BB96-927A-416A-B909-DB5FAE7AE05E}" dt="2021-08-09T20:51:14.200" v="71" actId="478"/>
        <pc:sldMkLst>
          <pc:docMk/>
          <pc:sldMk cId="4039715813" sldId="629"/>
        </pc:sldMkLst>
        <pc:inkChg chg="add del">
          <ac:chgData name="Song, JianJian" userId="21c957f8-d12c-45e3-b67f-864ab375890b" providerId="ADAL" clId="{9678BB96-927A-416A-B909-DB5FAE7AE05E}" dt="2021-08-09T20:51:14.200" v="71" actId="478"/>
          <ac:inkMkLst>
            <pc:docMk/>
            <pc:sldMk cId="4039715813" sldId="629"/>
            <ac:inkMk id="2" creationId="{7D0F5952-D073-4036-915C-0AD23BDD5132}"/>
          </ac:inkMkLst>
        </pc:inkChg>
      </pc:sldChg>
      <pc:sldChg chg="delSp mod">
        <pc:chgData name="Song, JianJian" userId="21c957f8-d12c-45e3-b67f-864ab375890b" providerId="ADAL" clId="{9678BB96-927A-416A-B909-DB5FAE7AE05E}" dt="2021-08-08T04:01:18.953" v="56" actId="478"/>
        <pc:sldMkLst>
          <pc:docMk/>
          <pc:sldMk cId="1165165078" sldId="630"/>
        </pc:sldMkLst>
        <pc:inkChg chg="del">
          <ac:chgData name="Song, JianJian" userId="21c957f8-d12c-45e3-b67f-864ab375890b" providerId="ADAL" clId="{9678BB96-927A-416A-B909-DB5FAE7AE05E}" dt="2021-08-08T04:01:18.953" v="56" actId="478"/>
          <ac:inkMkLst>
            <pc:docMk/>
            <pc:sldMk cId="1165165078" sldId="630"/>
            <ac:inkMk id="3" creationId="{A020C27A-03B0-45A0-94D7-E9654AF8C98A}"/>
          </ac:inkMkLst>
        </pc:inkChg>
      </pc:sldChg>
      <pc:sldChg chg="delSp mod">
        <pc:chgData name="Song, JianJian" userId="21c957f8-d12c-45e3-b67f-864ab375890b" providerId="ADAL" clId="{9678BB96-927A-416A-B909-DB5FAE7AE05E}" dt="2021-08-08T04:01:21.848" v="57" actId="478"/>
        <pc:sldMkLst>
          <pc:docMk/>
          <pc:sldMk cId="378678622" sldId="631"/>
        </pc:sldMkLst>
        <pc:inkChg chg="del">
          <ac:chgData name="Song, JianJian" userId="21c957f8-d12c-45e3-b67f-864ab375890b" providerId="ADAL" clId="{9678BB96-927A-416A-B909-DB5FAE7AE05E}" dt="2021-08-08T04:01:21.848" v="57" actId="478"/>
          <ac:inkMkLst>
            <pc:docMk/>
            <pc:sldMk cId="378678622" sldId="631"/>
            <ac:inkMk id="3" creationId="{B9FD06E7-6394-40C8-ACD3-0A33FF43AD3A}"/>
          </ac:inkMkLst>
        </pc:inkChg>
      </pc:sldChg>
      <pc:sldChg chg="delSp mod">
        <pc:chgData name="Song, JianJian" userId="21c957f8-d12c-45e3-b67f-864ab375890b" providerId="ADAL" clId="{9678BB96-927A-416A-B909-DB5FAE7AE05E}" dt="2021-08-09T20:51:37.621" v="76" actId="478"/>
        <pc:sldMkLst>
          <pc:docMk/>
          <pc:sldMk cId="2608391259" sldId="633"/>
        </pc:sldMkLst>
        <pc:inkChg chg="del">
          <ac:chgData name="Song, JianJian" userId="21c957f8-d12c-45e3-b67f-864ab375890b" providerId="ADAL" clId="{9678BB96-927A-416A-B909-DB5FAE7AE05E}" dt="2021-08-09T20:51:37.621" v="76" actId="478"/>
          <ac:inkMkLst>
            <pc:docMk/>
            <pc:sldMk cId="2608391259" sldId="633"/>
            <ac:inkMk id="3" creationId="{9F2A0124-A5A7-46D3-A76F-1F5E057BC6B7}"/>
          </ac:inkMkLst>
        </pc:inkChg>
      </pc:sldChg>
      <pc:sldChg chg="delSp mod">
        <pc:chgData name="Song, JianJian" userId="21c957f8-d12c-45e3-b67f-864ab375890b" providerId="ADAL" clId="{9678BB96-927A-416A-B909-DB5FAE7AE05E}" dt="2021-08-09T20:50:58.762" v="67" actId="478"/>
        <pc:sldMkLst>
          <pc:docMk/>
          <pc:sldMk cId="1912083044" sldId="634"/>
        </pc:sldMkLst>
        <pc:inkChg chg="del">
          <ac:chgData name="Song, JianJian" userId="21c957f8-d12c-45e3-b67f-864ab375890b" providerId="ADAL" clId="{9678BB96-927A-416A-B909-DB5FAE7AE05E}" dt="2021-08-09T20:50:58.762" v="67" actId="478"/>
          <ac:inkMkLst>
            <pc:docMk/>
            <pc:sldMk cId="1912083044" sldId="634"/>
            <ac:inkMk id="2" creationId="{06D7BF4D-81AF-4AAF-A40B-19FB616AC3C9}"/>
          </ac:inkMkLst>
        </pc:inkChg>
      </pc:sldChg>
      <pc:sldChg chg="delSp mod">
        <pc:chgData name="Song, JianJian" userId="21c957f8-d12c-45e3-b67f-864ab375890b" providerId="ADAL" clId="{9678BB96-927A-416A-B909-DB5FAE7AE05E}" dt="2021-08-08T04:00:49.020" v="46" actId="478"/>
        <pc:sldMkLst>
          <pc:docMk/>
          <pc:sldMk cId="4158918278" sldId="636"/>
        </pc:sldMkLst>
        <pc:inkChg chg="del">
          <ac:chgData name="Song, JianJian" userId="21c957f8-d12c-45e3-b67f-864ab375890b" providerId="ADAL" clId="{9678BB96-927A-416A-B909-DB5FAE7AE05E}" dt="2021-08-08T04:00:49.020" v="46" actId="478"/>
          <ac:inkMkLst>
            <pc:docMk/>
            <pc:sldMk cId="4158918278" sldId="636"/>
            <ac:inkMk id="4" creationId="{276A0928-1448-4E8F-8B0A-E7A6EC79CBE7}"/>
          </ac:inkMkLst>
        </pc:inkChg>
      </pc:sldChg>
      <pc:sldChg chg="delSp mod">
        <pc:chgData name="Song, JianJian" userId="21c957f8-d12c-45e3-b67f-864ab375890b" providerId="ADAL" clId="{9678BB96-927A-416A-B909-DB5FAE7AE05E}" dt="2021-08-08T04:00:55.952" v="48" actId="478"/>
        <pc:sldMkLst>
          <pc:docMk/>
          <pc:sldMk cId="4128622611" sldId="638"/>
        </pc:sldMkLst>
        <pc:inkChg chg="del">
          <ac:chgData name="Song, JianJian" userId="21c957f8-d12c-45e3-b67f-864ab375890b" providerId="ADAL" clId="{9678BB96-927A-416A-B909-DB5FAE7AE05E}" dt="2021-08-08T04:00:55.952" v="48" actId="478"/>
          <ac:inkMkLst>
            <pc:docMk/>
            <pc:sldMk cId="4128622611" sldId="638"/>
            <ac:inkMk id="2" creationId="{07867F3B-9591-454E-BA71-91BE25EAF333}"/>
          </ac:inkMkLst>
        </pc:inkChg>
      </pc:sldChg>
      <pc:sldChg chg="delSp mod">
        <pc:chgData name="Song, JianJian" userId="21c957f8-d12c-45e3-b67f-864ab375890b" providerId="ADAL" clId="{9678BB96-927A-416A-B909-DB5FAE7AE05E}" dt="2021-08-09T20:51:18.081" v="72" actId="478"/>
        <pc:sldMkLst>
          <pc:docMk/>
          <pc:sldMk cId="1242747030" sldId="641"/>
        </pc:sldMkLst>
        <pc:inkChg chg="del">
          <ac:chgData name="Song, JianJian" userId="21c957f8-d12c-45e3-b67f-864ab375890b" providerId="ADAL" clId="{9678BB96-927A-416A-B909-DB5FAE7AE05E}" dt="2021-08-09T20:51:18.081" v="72" actId="478"/>
          <ac:inkMkLst>
            <pc:docMk/>
            <pc:sldMk cId="1242747030" sldId="641"/>
            <ac:inkMk id="3" creationId="{BD9E7112-B235-4864-84D3-8F296FC4BF0D}"/>
          </ac:inkMkLst>
        </pc:inkChg>
      </pc:sldChg>
      <pc:sldChg chg="delSp mod">
        <pc:chgData name="Song, JianJian" userId="21c957f8-d12c-45e3-b67f-864ab375890b" providerId="ADAL" clId="{9678BB96-927A-416A-B909-DB5FAE7AE05E}" dt="2021-08-09T20:51:20.730" v="73" actId="478"/>
        <pc:sldMkLst>
          <pc:docMk/>
          <pc:sldMk cId="3865310303" sldId="646"/>
        </pc:sldMkLst>
        <pc:inkChg chg="del">
          <ac:chgData name="Song, JianJian" userId="21c957f8-d12c-45e3-b67f-864ab375890b" providerId="ADAL" clId="{9678BB96-927A-416A-B909-DB5FAE7AE05E}" dt="2021-08-09T20:51:20.730" v="73" actId="478"/>
          <ac:inkMkLst>
            <pc:docMk/>
            <pc:sldMk cId="3865310303" sldId="646"/>
            <ac:inkMk id="2" creationId="{E607DA22-6F57-4096-A19F-C3236969AB73}"/>
          </ac:inkMkLst>
        </pc:inkChg>
      </pc:sldChg>
      <pc:sldChg chg="delSp mod">
        <pc:chgData name="Song, JianJian" userId="21c957f8-d12c-45e3-b67f-864ab375890b" providerId="ADAL" clId="{9678BB96-927A-416A-B909-DB5FAE7AE05E}" dt="2021-08-08T04:01:04.889" v="51" actId="478"/>
        <pc:sldMkLst>
          <pc:docMk/>
          <pc:sldMk cId="1893710712" sldId="648"/>
        </pc:sldMkLst>
        <pc:inkChg chg="del">
          <ac:chgData name="Song, JianJian" userId="21c957f8-d12c-45e3-b67f-864ab375890b" providerId="ADAL" clId="{9678BB96-927A-416A-B909-DB5FAE7AE05E}" dt="2021-08-08T04:01:04.889" v="51" actId="478"/>
          <ac:inkMkLst>
            <pc:docMk/>
            <pc:sldMk cId="1893710712" sldId="648"/>
            <ac:inkMk id="3" creationId="{09FCFCD7-2637-4F5A-A7D6-7DEBBA55DE8F}"/>
          </ac:inkMkLst>
        </pc:inkChg>
      </pc:sldChg>
      <pc:sldChg chg="addSp delSp mod">
        <pc:chgData name="Song, JianJian" userId="21c957f8-d12c-45e3-b67f-864ab375890b" providerId="ADAL" clId="{9678BB96-927A-416A-B909-DB5FAE7AE05E}" dt="2021-08-08T04:01:12.393" v="54" actId="478"/>
        <pc:sldMkLst>
          <pc:docMk/>
          <pc:sldMk cId="3147061570" sldId="649"/>
        </pc:sldMkLst>
        <pc:picChg chg="add del">
          <ac:chgData name="Song, JianJian" userId="21c957f8-d12c-45e3-b67f-864ab375890b" providerId="ADAL" clId="{9678BB96-927A-416A-B909-DB5FAE7AE05E}" dt="2021-08-08T04:01:09.849" v="53" actId="478"/>
          <ac:picMkLst>
            <pc:docMk/>
            <pc:sldMk cId="3147061570" sldId="649"/>
            <ac:picMk id="2" creationId="{00000000-0000-0000-0000-000000000000}"/>
          </ac:picMkLst>
        </pc:picChg>
        <pc:inkChg chg="del">
          <ac:chgData name="Song, JianJian" userId="21c957f8-d12c-45e3-b67f-864ab375890b" providerId="ADAL" clId="{9678BB96-927A-416A-B909-DB5FAE7AE05E}" dt="2021-08-08T04:01:12.393" v="54" actId="478"/>
          <ac:inkMkLst>
            <pc:docMk/>
            <pc:sldMk cId="3147061570" sldId="649"/>
            <ac:inkMk id="5" creationId="{67A00DBE-0C78-4E83-87B0-81B0DDD5B5BD}"/>
          </ac:inkMkLst>
        </pc:inkChg>
      </pc:sldChg>
      <pc:sldChg chg="delSp mod">
        <pc:chgData name="Song, JianJian" userId="21c957f8-d12c-45e3-b67f-864ab375890b" providerId="ADAL" clId="{9678BB96-927A-416A-B909-DB5FAE7AE05E}" dt="2021-08-09T20:51:25.766" v="74" actId="478"/>
        <pc:sldMkLst>
          <pc:docMk/>
          <pc:sldMk cId="435262076" sldId="650"/>
        </pc:sldMkLst>
        <pc:inkChg chg="del">
          <ac:chgData name="Song, JianJian" userId="21c957f8-d12c-45e3-b67f-864ab375890b" providerId="ADAL" clId="{9678BB96-927A-416A-B909-DB5FAE7AE05E}" dt="2021-08-09T20:51:25.766" v="74" actId="478"/>
          <ac:inkMkLst>
            <pc:docMk/>
            <pc:sldMk cId="435262076" sldId="650"/>
            <ac:inkMk id="4" creationId="{7EC72244-2796-457B-A3A9-A1C26B567B34}"/>
          </ac:inkMkLst>
        </pc:inkChg>
      </pc:sldChg>
      <pc:sldChg chg="delSp mod">
        <pc:chgData name="Song, JianJian" userId="21c957f8-d12c-45e3-b67f-864ab375890b" providerId="ADAL" clId="{9678BB96-927A-416A-B909-DB5FAE7AE05E}" dt="2021-08-08T04:01:01.658" v="50" actId="478"/>
        <pc:sldMkLst>
          <pc:docMk/>
          <pc:sldMk cId="905078038" sldId="651"/>
        </pc:sldMkLst>
        <pc:inkChg chg="del">
          <ac:chgData name="Song, JianJian" userId="21c957f8-d12c-45e3-b67f-864ab375890b" providerId="ADAL" clId="{9678BB96-927A-416A-B909-DB5FAE7AE05E}" dt="2021-08-08T04:01:01.658" v="50" actId="478"/>
          <ac:inkMkLst>
            <pc:docMk/>
            <pc:sldMk cId="905078038" sldId="651"/>
            <ac:inkMk id="2" creationId="{42F736E6-6DB7-42F3-AC8C-68D9D7A07DD4}"/>
          </ac:inkMkLst>
        </pc:inkChg>
      </pc:sldChg>
      <pc:sldChg chg="delSp mod">
        <pc:chgData name="Song, JianJian" userId="21c957f8-d12c-45e3-b67f-864ab375890b" providerId="ADAL" clId="{9678BB96-927A-416A-B909-DB5FAE7AE05E}" dt="2021-08-08T04:00:59.150" v="49" actId="478"/>
        <pc:sldMkLst>
          <pc:docMk/>
          <pc:sldMk cId="288801451" sldId="652"/>
        </pc:sldMkLst>
        <pc:inkChg chg="del">
          <ac:chgData name="Song, JianJian" userId="21c957f8-d12c-45e3-b67f-864ab375890b" providerId="ADAL" clId="{9678BB96-927A-416A-B909-DB5FAE7AE05E}" dt="2021-08-08T04:00:59.150" v="49" actId="478"/>
          <ac:inkMkLst>
            <pc:docMk/>
            <pc:sldMk cId="288801451" sldId="652"/>
            <ac:inkMk id="2" creationId="{31C32C1D-0B04-4755-B4DA-6D64C7EBF454}"/>
          </ac:inkMkLst>
        </pc:inkChg>
      </pc:sldChg>
      <pc:sldChg chg="delSp mod">
        <pc:chgData name="Song, JianJian" userId="21c957f8-d12c-45e3-b67f-864ab375890b" providerId="ADAL" clId="{9678BB96-927A-416A-B909-DB5FAE7AE05E}" dt="2021-08-09T20:50:33.830" v="61" actId="478"/>
        <pc:sldMkLst>
          <pc:docMk/>
          <pc:sldMk cId="4060171694" sldId="653"/>
        </pc:sldMkLst>
        <pc:inkChg chg="del">
          <ac:chgData name="Song, JianJian" userId="21c957f8-d12c-45e3-b67f-864ab375890b" providerId="ADAL" clId="{9678BB96-927A-416A-B909-DB5FAE7AE05E}" dt="2021-08-09T20:50:33.830" v="61" actId="478"/>
          <ac:inkMkLst>
            <pc:docMk/>
            <pc:sldMk cId="4060171694" sldId="653"/>
            <ac:inkMk id="2" creationId="{0936B5CC-9C35-43E3-8FD0-416EDC8D5617}"/>
          </ac:inkMkLst>
        </pc:inkChg>
      </pc:sldChg>
      <pc:sldChg chg="delSp mod">
        <pc:chgData name="Song, JianJian" userId="21c957f8-d12c-45e3-b67f-864ab375890b" providerId="ADAL" clId="{9678BB96-927A-416A-B909-DB5FAE7AE05E}" dt="2021-08-08T04:00:52.771" v="47" actId="478"/>
        <pc:sldMkLst>
          <pc:docMk/>
          <pc:sldMk cId="1872230261" sldId="655"/>
        </pc:sldMkLst>
        <pc:inkChg chg="del">
          <ac:chgData name="Song, JianJian" userId="21c957f8-d12c-45e3-b67f-864ab375890b" providerId="ADAL" clId="{9678BB96-927A-416A-B909-DB5FAE7AE05E}" dt="2021-08-08T04:00:52.771" v="47" actId="478"/>
          <ac:inkMkLst>
            <pc:docMk/>
            <pc:sldMk cId="1872230261" sldId="655"/>
            <ac:inkMk id="5" creationId="{693B26E8-5F15-4478-A771-9845ECB8629F}"/>
          </ac:inkMkLst>
        </pc:inkChg>
      </pc:sldChg>
      <pc:sldChg chg="delSp mod">
        <pc:chgData name="Song, JianJian" userId="21c957f8-d12c-45e3-b67f-864ab375890b" providerId="ADAL" clId="{9678BB96-927A-416A-B909-DB5FAE7AE05E}" dt="2021-08-09T20:51:31.015" v="75" actId="478"/>
        <pc:sldMkLst>
          <pc:docMk/>
          <pc:sldMk cId="319553334" sldId="656"/>
        </pc:sldMkLst>
        <pc:inkChg chg="del">
          <ac:chgData name="Song, JianJian" userId="21c957f8-d12c-45e3-b67f-864ab375890b" providerId="ADAL" clId="{9678BB96-927A-416A-B909-DB5FAE7AE05E}" dt="2021-08-09T20:51:31.015" v="75" actId="478"/>
          <ac:inkMkLst>
            <pc:docMk/>
            <pc:sldMk cId="319553334" sldId="656"/>
            <ac:inkMk id="2" creationId="{637CA24D-CF54-45FA-9059-72E077761049}"/>
          </ac:inkMkLst>
        </pc:inkChg>
      </pc:sldChg>
      <pc:sldChg chg="delSp mod">
        <pc:chgData name="Song, JianJian" userId="21c957f8-d12c-45e3-b67f-864ab375890b" providerId="ADAL" clId="{9678BB96-927A-416A-B909-DB5FAE7AE05E}" dt="2021-08-09T20:50:48.774" v="64" actId="478"/>
        <pc:sldMkLst>
          <pc:docMk/>
          <pc:sldMk cId="683007988" sldId="657"/>
        </pc:sldMkLst>
        <pc:inkChg chg="del">
          <ac:chgData name="Song, JianJian" userId="21c957f8-d12c-45e3-b67f-864ab375890b" providerId="ADAL" clId="{9678BB96-927A-416A-B909-DB5FAE7AE05E}" dt="2021-08-09T20:50:48.774" v="64" actId="478"/>
          <ac:inkMkLst>
            <pc:docMk/>
            <pc:sldMk cId="683007988" sldId="657"/>
            <ac:inkMk id="2" creationId="{1548CFA2-0CF3-4425-900B-E2DC528E3C84}"/>
          </ac:inkMkLst>
        </pc:inkChg>
      </pc:sldChg>
      <pc:sldChg chg="delSp mod">
        <pc:chgData name="Song, JianJian" userId="21c957f8-d12c-45e3-b67f-864ab375890b" providerId="ADAL" clId="{9678BB96-927A-416A-B909-DB5FAE7AE05E}" dt="2021-08-09T20:50:51.346" v="65" actId="478"/>
        <pc:sldMkLst>
          <pc:docMk/>
          <pc:sldMk cId="288692940" sldId="658"/>
        </pc:sldMkLst>
        <pc:inkChg chg="del">
          <ac:chgData name="Song, JianJian" userId="21c957f8-d12c-45e3-b67f-864ab375890b" providerId="ADAL" clId="{9678BB96-927A-416A-B909-DB5FAE7AE05E}" dt="2021-08-09T20:50:51.346" v="65" actId="478"/>
          <ac:inkMkLst>
            <pc:docMk/>
            <pc:sldMk cId="288692940" sldId="658"/>
            <ac:inkMk id="2" creationId="{971C3AD8-42C0-479C-9750-29106975DFD8}"/>
          </ac:inkMkLst>
        </pc:inkChg>
      </pc:sldChg>
      <pc:sldChg chg="delSp modSp add mod ord">
        <pc:chgData name="Song, JianJian" userId="21c957f8-d12c-45e3-b67f-864ab375890b" providerId="ADAL" clId="{9678BB96-927A-416A-B909-DB5FAE7AE05E}" dt="2021-08-10T00:02:52.111" v="332" actId="20577"/>
        <pc:sldMkLst>
          <pc:docMk/>
          <pc:sldMk cId="3981853217" sldId="660"/>
        </pc:sldMkLst>
        <pc:spChg chg="mod">
          <ac:chgData name="Song, JianJian" userId="21c957f8-d12c-45e3-b67f-864ab375890b" providerId="ADAL" clId="{9678BB96-927A-416A-B909-DB5FAE7AE05E}" dt="2021-08-10T00:02:52.111" v="332" actId="20577"/>
          <ac:spMkLst>
            <pc:docMk/>
            <pc:sldMk cId="3981853217" sldId="660"/>
            <ac:spMk id="2" creationId="{00000000-0000-0000-0000-000000000000}"/>
          </ac:spMkLst>
        </pc:spChg>
        <pc:spChg chg="mod">
          <ac:chgData name="Song, JianJian" userId="21c957f8-d12c-45e3-b67f-864ab375890b" providerId="ADAL" clId="{9678BB96-927A-416A-B909-DB5FAE7AE05E}" dt="2021-08-10T00:01:39.782" v="295" actId="20577"/>
          <ac:spMkLst>
            <pc:docMk/>
            <pc:sldMk cId="3981853217" sldId="660"/>
            <ac:spMk id="3" creationId="{0DD84AF0-C379-40F1-B6CB-E419C316BFCD}"/>
          </ac:spMkLst>
        </pc:spChg>
        <pc:picChg chg="del">
          <ac:chgData name="Song, JianJian" userId="21c957f8-d12c-45e3-b67f-864ab375890b" providerId="ADAL" clId="{9678BB96-927A-416A-B909-DB5FAE7AE05E}" dt="2021-08-09T22:28:58.452" v="102" actId="478"/>
          <ac:picMkLst>
            <pc:docMk/>
            <pc:sldMk cId="3981853217" sldId="660"/>
            <ac:picMk id="6" creationId="{00000000-0000-0000-0000-000000000000}"/>
          </ac:picMkLst>
        </pc:picChg>
        <pc:picChg chg="del">
          <ac:chgData name="Song, JianJian" userId="21c957f8-d12c-45e3-b67f-864ab375890b" providerId="ADAL" clId="{9678BB96-927A-416A-B909-DB5FAE7AE05E}" dt="2021-08-09T22:28:57.013" v="101" actId="478"/>
          <ac:picMkLst>
            <pc:docMk/>
            <pc:sldMk cId="3981853217" sldId="660"/>
            <ac:picMk id="7" creationId="{00000000-0000-0000-0000-000000000000}"/>
          </ac:picMkLst>
        </pc:picChg>
      </pc:sldChg>
      <pc:sldMasterChg chg="modSp mod">
        <pc:chgData name="Song, JianJian" userId="21c957f8-d12c-45e3-b67f-864ab375890b" providerId="ADAL" clId="{9678BB96-927A-416A-B909-DB5FAE7AE05E}" dt="2021-08-08T04:00:33.001" v="45" actId="20577"/>
        <pc:sldMasterMkLst>
          <pc:docMk/>
          <pc:sldMasterMk cId="945607870" sldId="2147483756"/>
        </pc:sldMasterMkLst>
        <pc:spChg chg="mod">
          <ac:chgData name="Song, JianJian" userId="21c957f8-d12c-45e3-b67f-864ab375890b" providerId="ADAL" clId="{9678BB96-927A-416A-B909-DB5FAE7AE05E}" dt="2021-08-08T04:00:33.001" v="45" actId="20577"/>
          <ac:spMkLst>
            <pc:docMk/>
            <pc:sldMasterMk cId="945607870" sldId="2147483756"/>
            <ac:spMk id="12" creationId="{00000000-0000-0000-0000-000000000000}"/>
          </ac:spMkLst>
        </pc:spChg>
      </pc:sldMasterChg>
      <pc:sldMasterChg chg="modSp mod modSldLayout">
        <pc:chgData name="Song, JianJian" userId="21c957f8-d12c-45e3-b67f-864ab375890b" providerId="ADAL" clId="{9678BB96-927A-416A-B909-DB5FAE7AE05E}" dt="2021-08-08T04:00:20.704" v="31" actId="20577"/>
        <pc:sldMasterMkLst>
          <pc:docMk/>
          <pc:sldMasterMk cId="1345586958" sldId="2147483797"/>
        </pc:sldMasterMkLst>
        <pc:spChg chg="mod">
          <ac:chgData name="Song, JianJian" userId="21c957f8-d12c-45e3-b67f-864ab375890b" providerId="ADAL" clId="{9678BB96-927A-416A-B909-DB5FAE7AE05E}" dt="2021-08-08T04:00:20.704" v="31" actId="20577"/>
          <ac:spMkLst>
            <pc:docMk/>
            <pc:sldMasterMk cId="1345586958" sldId="2147483797"/>
            <ac:spMk id="6" creationId="{00000000-0000-0000-0000-000000000000}"/>
          </ac:spMkLst>
        </pc:spChg>
        <pc:sldLayoutChg chg="modSp mod">
          <pc:chgData name="Song, JianJian" userId="21c957f8-d12c-45e3-b67f-864ab375890b" providerId="ADAL" clId="{9678BB96-927A-416A-B909-DB5FAE7AE05E}" dt="2021-08-08T04:00:03.006" v="13" actId="20577"/>
          <pc:sldLayoutMkLst>
            <pc:docMk/>
            <pc:sldMasterMk cId="1345586958" sldId="2147483797"/>
            <pc:sldLayoutMk cId="2512318069" sldId="2147483800"/>
          </pc:sldLayoutMkLst>
          <pc:spChg chg="mod">
            <ac:chgData name="Song, JianJian" userId="21c957f8-d12c-45e3-b67f-864ab375890b" providerId="ADAL" clId="{9678BB96-927A-416A-B909-DB5FAE7AE05E}" dt="2021-08-08T04:00:03.006" v="13" actId="20577"/>
            <ac:spMkLst>
              <pc:docMk/>
              <pc:sldMasterMk cId="1345586958" sldId="2147483797"/>
              <pc:sldLayoutMk cId="2512318069" sldId="2147483800"/>
              <ac:spMk id="14" creationId="{00000000-0000-0000-0000-000000000000}"/>
            </ac:spMkLst>
          </pc:spChg>
        </pc:sldLayoutChg>
      </pc:sldMasterChg>
    </pc:docChg>
  </pc:docChgLst>
  <pc:docChgLst>
    <pc:chgData name="Song, JianJian" userId="21c957f8-d12c-45e3-b67f-864ab375890b" providerId="ADAL" clId="{DC626778-DE9D-424C-9059-E6E55DA4E39A}"/>
    <pc:docChg chg="custSel addSld modSld modMainMaster">
      <pc:chgData name="Song, JianJian" userId="21c957f8-d12c-45e3-b67f-864ab375890b" providerId="ADAL" clId="{DC626778-DE9D-424C-9059-E6E55DA4E39A}" dt="2020-11-25T22:32:17.137" v="419" actId="478"/>
      <pc:docMkLst>
        <pc:docMk/>
      </pc:docMkLst>
      <pc:sldChg chg="modSp mod">
        <pc:chgData name="Song, JianJian" userId="21c957f8-d12c-45e3-b67f-864ab375890b" providerId="ADAL" clId="{DC626778-DE9D-424C-9059-E6E55DA4E39A}" dt="2020-11-23T18:48:12.817" v="1" actId="20577"/>
        <pc:sldMkLst>
          <pc:docMk/>
          <pc:sldMk cId="0" sldId="575"/>
        </pc:sldMkLst>
        <pc:spChg chg="mod">
          <ac:chgData name="Song, JianJian" userId="21c957f8-d12c-45e3-b67f-864ab375890b" providerId="ADAL" clId="{DC626778-DE9D-424C-9059-E6E55DA4E39A}" dt="2020-11-23T18:48:12.817" v="1" actId="20577"/>
          <ac:spMkLst>
            <pc:docMk/>
            <pc:sldMk cId="0" sldId="575"/>
            <ac:spMk id="2" creationId="{00000000-0000-0000-0000-000000000000}"/>
          </ac:spMkLst>
        </pc:spChg>
      </pc:sldChg>
      <pc:sldChg chg="addSp delSp modSp mod modClrScheme chgLayout">
        <pc:chgData name="Song, JianJian" userId="21c957f8-d12c-45e3-b67f-864ab375890b" providerId="ADAL" clId="{DC626778-DE9D-424C-9059-E6E55DA4E39A}" dt="2020-11-23T23:38:58.796" v="418" actId="14100"/>
        <pc:sldMkLst>
          <pc:docMk/>
          <pc:sldMk cId="0" sldId="602"/>
        </pc:sldMkLst>
        <pc:spChg chg="add del mod">
          <ac:chgData name="Song, JianJian" userId="21c957f8-d12c-45e3-b67f-864ab375890b" providerId="ADAL" clId="{DC626778-DE9D-424C-9059-E6E55DA4E39A}" dt="2020-11-23T23:30:25.100" v="68" actId="700"/>
          <ac:spMkLst>
            <pc:docMk/>
            <pc:sldMk cId="0" sldId="602"/>
            <ac:spMk id="3" creationId="{FBA4DBF0-567C-4CD8-90B0-CA128E97F8B8}"/>
          </ac:spMkLst>
        </pc:spChg>
        <pc:spChg chg="add del mod ord">
          <ac:chgData name="Song, JianJian" userId="21c957f8-d12c-45e3-b67f-864ab375890b" providerId="ADAL" clId="{DC626778-DE9D-424C-9059-E6E55DA4E39A}" dt="2020-11-23T23:31:22.234" v="76" actId="700"/>
          <ac:spMkLst>
            <pc:docMk/>
            <pc:sldMk cId="0" sldId="602"/>
            <ac:spMk id="4" creationId="{93C17641-96B6-4116-8A81-37F9AC84B1D5}"/>
          </ac:spMkLst>
        </pc:spChg>
        <pc:spChg chg="add mod ord">
          <ac:chgData name="Song, JianJian" userId="21c957f8-d12c-45e3-b67f-864ab375890b" providerId="ADAL" clId="{DC626778-DE9D-424C-9059-E6E55DA4E39A}" dt="2020-11-23T23:38:51.470" v="417" actId="20577"/>
          <ac:spMkLst>
            <pc:docMk/>
            <pc:sldMk cId="0" sldId="602"/>
            <ac:spMk id="7" creationId="{8D1EEAA0-2CF0-47BD-9048-B05C6FA6CF45}"/>
          </ac:spMkLst>
        </pc:spChg>
        <pc:spChg chg="mod ord">
          <ac:chgData name="Song, JianJian" userId="21c957f8-d12c-45e3-b67f-864ab375890b" providerId="ADAL" clId="{DC626778-DE9D-424C-9059-E6E55DA4E39A}" dt="2020-11-23T23:33:51.209" v="81" actId="700"/>
          <ac:spMkLst>
            <pc:docMk/>
            <pc:sldMk cId="0" sldId="602"/>
            <ac:spMk id="7171" creationId="{00000000-0000-0000-0000-000000000000}"/>
          </ac:spMkLst>
        </pc:spChg>
        <pc:spChg chg="del">
          <ac:chgData name="Song, JianJian" userId="21c957f8-d12c-45e3-b67f-864ab375890b" providerId="ADAL" clId="{DC626778-DE9D-424C-9059-E6E55DA4E39A}" dt="2020-11-23T23:30:18.471" v="67" actId="478"/>
          <ac:spMkLst>
            <pc:docMk/>
            <pc:sldMk cId="0" sldId="602"/>
            <ac:spMk id="7172" creationId="{00000000-0000-0000-0000-000000000000}"/>
          </ac:spMkLst>
        </pc:spChg>
        <pc:picChg chg="add del mod">
          <ac:chgData name="Song, JianJian" userId="21c957f8-d12c-45e3-b67f-864ab375890b" providerId="ADAL" clId="{DC626778-DE9D-424C-9059-E6E55DA4E39A}" dt="2020-11-23T23:36:26.562" v="220" actId="478"/>
          <ac:picMkLst>
            <pc:docMk/>
            <pc:sldMk cId="0" sldId="602"/>
            <ac:picMk id="6" creationId="{C3546BAC-C89C-4A30-9434-EF19E2922388}"/>
          </ac:picMkLst>
        </pc:picChg>
        <pc:picChg chg="add mod">
          <ac:chgData name="Song, JianJian" userId="21c957f8-d12c-45e3-b67f-864ab375890b" providerId="ADAL" clId="{DC626778-DE9D-424C-9059-E6E55DA4E39A}" dt="2020-11-23T23:38:58.796" v="418" actId="14100"/>
          <ac:picMkLst>
            <pc:docMk/>
            <pc:sldMk cId="0" sldId="602"/>
            <ac:picMk id="9" creationId="{733B7C0B-8954-44B8-B4E0-D5F2CBA6CD3D}"/>
          </ac:picMkLst>
        </pc:picChg>
      </pc:sldChg>
      <pc:sldChg chg="delSp mod">
        <pc:chgData name="Song, JianJian" userId="21c957f8-d12c-45e3-b67f-864ab375890b" providerId="ADAL" clId="{DC626778-DE9D-424C-9059-E6E55DA4E39A}" dt="2020-11-25T22:32:17.137" v="419" actId="478"/>
        <pc:sldMkLst>
          <pc:docMk/>
          <pc:sldMk cId="1051602181" sldId="639"/>
        </pc:sldMkLst>
        <pc:inkChg chg="del">
          <ac:chgData name="Song, JianJian" userId="21c957f8-d12c-45e3-b67f-864ab375890b" providerId="ADAL" clId="{DC626778-DE9D-424C-9059-E6E55DA4E39A}" dt="2020-11-25T22:32:17.137" v="419" actId="478"/>
          <ac:inkMkLst>
            <pc:docMk/>
            <pc:sldMk cId="1051602181" sldId="639"/>
            <ac:inkMk id="6" creationId="{D5B9B713-C0F2-4C13-BD7C-3788826279BE}"/>
          </ac:inkMkLst>
        </pc:inkChg>
      </pc:sldChg>
      <pc:sldChg chg="addSp delSp modSp add mod modClrScheme chgLayout">
        <pc:chgData name="Song, JianJian" userId="21c957f8-d12c-45e3-b67f-864ab375890b" providerId="ADAL" clId="{DC626778-DE9D-424C-9059-E6E55DA4E39A}" dt="2020-11-23T23:27:48.900" v="41" actId="20577"/>
        <pc:sldMkLst>
          <pc:docMk/>
          <pc:sldMk cId="683007988" sldId="657"/>
        </pc:sldMkLst>
        <pc:spChg chg="del mod">
          <ac:chgData name="Song, JianJian" userId="21c957f8-d12c-45e3-b67f-864ab375890b" providerId="ADAL" clId="{DC626778-DE9D-424C-9059-E6E55DA4E39A}" dt="2020-11-23T23:26:46.815" v="20" actId="478"/>
          <ac:spMkLst>
            <pc:docMk/>
            <pc:sldMk cId="683007988" sldId="657"/>
            <ac:spMk id="2" creationId="{8AB7C15C-E937-4CB6-BAE1-9E5A2D414CBA}"/>
          </ac:spMkLst>
        </pc:spChg>
        <pc:spChg chg="add del mod">
          <ac:chgData name="Song, JianJian" userId="21c957f8-d12c-45e3-b67f-864ab375890b" providerId="ADAL" clId="{DC626778-DE9D-424C-9059-E6E55DA4E39A}" dt="2020-11-23T23:26:50.213" v="21" actId="700"/>
          <ac:spMkLst>
            <pc:docMk/>
            <pc:sldMk cId="683007988" sldId="657"/>
            <ac:spMk id="4" creationId="{BB047C26-6461-4B46-834E-054101D0678E}"/>
          </ac:spMkLst>
        </pc:spChg>
        <pc:spChg chg="del">
          <ac:chgData name="Song, JianJian" userId="21c957f8-d12c-45e3-b67f-864ab375890b" providerId="ADAL" clId="{DC626778-DE9D-424C-9059-E6E55DA4E39A}" dt="2020-11-23T23:26:46.815" v="20" actId="478"/>
          <ac:spMkLst>
            <pc:docMk/>
            <pc:sldMk cId="683007988" sldId="657"/>
            <ac:spMk id="6" creationId="{37EF4BF1-099C-4F57-BDD9-48488DE053DB}"/>
          </ac:spMkLst>
        </pc:spChg>
        <pc:spChg chg="add del mod">
          <ac:chgData name="Song, JianJian" userId="21c957f8-d12c-45e3-b67f-864ab375890b" providerId="ADAL" clId="{DC626778-DE9D-424C-9059-E6E55DA4E39A}" dt="2020-11-23T23:26:50.213" v="21" actId="700"/>
          <ac:spMkLst>
            <pc:docMk/>
            <pc:sldMk cId="683007988" sldId="657"/>
            <ac:spMk id="8" creationId="{14FF1DF3-4A28-456D-B19C-421F9E24C371}"/>
          </ac:spMkLst>
        </pc:spChg>
        <pc:spChg chg="add mod ord">
          <ac:chgData name="Song, JianJian" userId="21c957f8-d12c-45e3-b67f-864ab375890b" providerId="ADAL" clId="{DC626778-DE9D-424C-9059-E6E55DA4E39A}" dt="2020-11-23T23:27:48.900" v="41" actId="20577"/>
          <ac:spMkLst>
            <pc:docMk/>
            <pc:sldMk cId="683007988" sldId="657"/>
            <ac:spMk id="13" creationId="{A45F9C83-BEDC-4AF0-8031-57E1173D071B}"/>
          </ac:spMkLst>
        </pc:spChg>
        <pc:picChg chg="del">
          <ac:chgData name="Song, JianJian" userId="21c957f8-d12c-45e3-b67f-864ab375890b" providerId="ADAL" clId="{DC626778-DE9D-424C-9059-E6E55DA4E39A}" dt="2020-11-23T23:26:46.815" v="20" actId="478"/>
          <ac:picMkLst>
            <pc:docMk/>
            <pc:sldMk cId="683007988" sldId="657"/>
            <ac:picMk id="5" creationId="{85ED072C-AD17-4497-83B9-B808957C65A0}"/>
          </ac:picMkLst>
        </pc:picChg>
        <pc:picChg chg="add mod">
          <ac:chgData name="Song, JianJian" userId="21c957f8-d12c-45e3-b67f-864ab375890b" providerId="ADAL" clId="{DC626778-DE9D-424C-9059-E6E55DA4E39A}" dt="2020-11-23T23:27:26.778" v="28" actId="14100"/>
          <ac:picMkLst>
            <pc:docMk/>
            <pc:sldMk cId="683007988" sldId="657"/>
            <ac:picMk id="10" creationId="{7399E0D7-37AB-4C54-A48C-083961E8B079}"/>
          </ac:picMkLst>
        </pc:picChg>
        <pc:picChg chg="add mod">
          <ac:chgData name="Song, JianJian" userId="21c957f8-d12c-45e3-b67f-864ab375890b" providerId="ADAL" clId="{DC626778-DE9D-424C-9059-E6E55DA4E39A}" dt="2020-11-23T23:27:23.891" v="27" actId="1076"/>
          <ac:picMkLst>
            <pc:docMk/>
            <pc:sldMk cId="683007988" sldId="657"/>
            <ac:picMk id="12" creationId="{D4021D4F-D877-416C-AF51-C841D93EE9BB}"/>
          </ac:picMkLst>
        </pc:picChg>
      </pc:sldChg>
      <pc:sldChg chg="addSp delSp modSp add mod">
        <pc:chgData name="Song, JianJian" userId="21c957f8-d12c-45e3-b67f-864ab375890b" providerId="ADAL" clId="{DC626778-DE9D-424C-9059-E6E55DA4E39A}" dt="2020-11-23T23:29:30.633" v="65" actId="1076"/>
        <pc:sldMkLst>
          <pc:docMk/>
          <pc:sldMk cId="288692940" sldId="658"/>
        </pc:sldMkLst>
        <pc:spChg chg="mod">
          <ac:chgData name="Song, JianJian" userId="21c957f8-d12c-45e3-b67f-864ab375890b" providerId="ADAL" clId="{DC626778-DE9D-424C-9059-E6E55DA4E39A}" dt="2020-11-23T23:28:44.789" v="60" actId="20577"/>
          <ac:spMkLst>
            <pc:docMk/>
            <pc:sldMk cId="288692940" sldId="658"/>
            <ac:spMk id="13" creationId="{A45F9C83-BEDC-4AF0-8031-57E1173D071B}"/>
          </ac:spMkLst>
        </pc:spChg>
        <pc:picChg chg="add mod">
          <ac:chgData name="Song, JianJian" userId="21c957f8-d12c-45e3-b67f-864ab375890b" providerId="ADAL" clId="{DC626778-DE9D-424C-9059-E6E55DA4E39A}" dt="2020-11-23T23:29:30.633" v="65" actId="1076"/>
          <ac:picMkLst>
            <pc:docMk/>
            <pc:sldMk cId="288692940" sldId="658"/>
            <ac:picMk id="3" creationId="{7B4F7A7B-173F-4E1F-91FD-45136CE4B545}"/>
          </ac:picMkLst>
        </pc:picChg>
        <pc:picChg chg="del">
          <ac:chgData name="Song, JianJian" userId="21c957f8-d12c-45e3-b67f-864ab375890b" providerId="ADAL" clId="{DC626778-DE9D-424C-9059-E6E55DA4E39A}" dt="2020-11-23T23:28:46.731" v="61" actId="478"/>
          <ac:picMkLst>
            <pc:docMk/>
            <pc:sldMk cId="288692940" sldId="658"/>
            <ac:picMk id="10" creationId="{7399E0D7-37AB-4C54-A48C-083961E8B079}"/>
          </ac:picMkLst>
        </pc:picChg>
        <pc:picChg chg="del">
          <ac:chgData name="Song, JianJian" userId="21c957f8-d12c-45e3-b67f-864ab375890b" providerId="ADAL" clId="{DC626778-DE9D-424C-9059-E6E55DA4E39A}" dt="2020-11-23T23:28:48.404" v="62" actId="478"/>
          <ac:picMkLst>
            <pc:docMk/>
            <pc:sldMk cId="288692940" sldId="658"/>
            <ac:picMk id="12" creationId="{D4021D4F-D877-416C-AF51-C841D93EE9BB}"/>
          </ac:picMkLst>
        </pc:picChg>
      </pc:sldChg>
      <pc:sldChg chg="add">
        <pc:chgData name="Song, JianJian" userId="21c957f8-d12c-45e3-b67f-864ab375890b" providerId="ADAL" clId="{DC626778-DE9D-424C-9059-E6E55DA4E39A}" dt="2020-11-23T23:30:09.508" v="66"/>
        <pc:sldMkLst>
          <pc:docMk/>
          <pc:sldMk cId="1537261864" sldId="659"/>
        </pc:sldMkLst>
      </pc:sldChg>
      <pc:sldMasterChg chg="modSp mod">
        <pc:chgData name="Song, JianJian" userId="21c957f8-d12c-45e3-b67f-864ab375890b" providerId="ADAL" clId="{DC626778-DE9D-424C-9059-E6E55DA4E39A}" dt="2020-11-23T18:48:24.651" v="3" actId="20577"/>
        <pc:sldMasterMkLst>
          <pc:docMk/>
          <pc:sldMasterMk cId="945607870" sldId="2147483756"/>
        </pc:sldMasterMkLst>
        <pc:spChg chg="mod">
          <ac:chgData name="Song, JianJian" userId="21c957f8-d12c-45e3-b67f-864ab375890b" providerId="ADAL" clId="{DC626778-DE9D-424C-9059-E6E55DA4E39A}" dt="2020-11-23T18:48:24.651" v="3" actId="20577"/>
          <ac:spMkLst>
            <pc:docMk/>
            <pc:sldMasterMk cId="945607870" sldId="2147483756"/>
            <ac:spMk id="12" creationId="{00000000-0000-0000-0000-000000000000}"/>
          </ac:spMkLst>
        </pc:spChg>
      </pc:sldMasterChg>
      <pc:sldMasterChg chg="modSp mod modSldLayout">
        <pc:chgData name="Song, JianJian" userId="21c957f8-d12c-45e3-b67f-864ab375890b" providerId="ADAL" clId="{DC626778-DE9D-424C-9059-E6E55DA4E39A}" dt="2020-11-23T23:31:30.824" v="77" actId="14100"/>
        <pc:sldMasterMkLst>
          <pc:docMk/>
          <pc:sldMasterMk cId="1345586958" sldId="2147483797"/>
        </pc:sldMasterMkLst>
        <pc:spChg chg="mod">
          <ac:chgData name="Song, JianJian" userId="21c957f8-d12c-45e3-b67f-864ab375890b" providerId="ADAL" clId="{DC626778-DE9D-424C-9059-E6E55DA4E39A}" dt="2020-11-23T18:48:50.199" v="4"/>
          <ac:spMkLst>
            <pc:docMk/>
            <pc:sldMasterMk cId="1345586958" sldId="2147483797"/>
            <ac:spMk id="6" creationId="{00000000-0000-0000-0000-000000000000}"/>
          </ac:spMkLst>
        </pc:spChg>
        <pc:sldLayoutChg chg="modSp mod">
          <pc:chgData name="Song, JianJian" userId="21c957f8-d12c-45e3-b67f-864ab375890b" providerId="ADAL" clId="{DC626778-DE9D-424C-9059-E6E55DA4E39A}" dt="2020-11-23T23:31:30.824" v="77" actId="14100"/>
          <pc:sldLayoutMkLst>
            <pc:docMk/>
            <pc:sldMasterMk cId="1345586958" sldId="2147483797"/>
            <pc:sldLayoutMk cId="3128552575" sldId="2147483801"/>
          </pc:sldLayoutMkLst>
          <pc:spChg chg="mod">
            <ac:chgData name="Song, JianJian" userId="21c957f8-d12c-45e3-b67f-864ab375890b" providerId="ADAL" clId="{DC626778-DE9D-424C-9059-E6E55DA4E39A}" dt="2020-11-23T23:31:30.824" v="77" actId="14100"/>
            <ac:spMkLst>
              <pc:docMk/>
              <pc:sldMasterMk cId="1345586958" sldId="2147483797"/>
              <pc:sldLayoutMk cId="3128552575" sldId="2147483801"/>
              <ac:spMk id="2"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buFontTx/>
              <a:buNone/>
              <a:defRPr kumimoji="0" sz="1200"/>
            </a:lvl1pPr>
          </a:lstStyle>
          <a:p>
            <a:pPr>
              <a:defRPr/>
            </a:pPr>
            <a:r>
              <a:rPr lang="en-US" dirty="0"/>
              <a:t>Laptop Software Suite</a:t>
            </a:r>
          </a:p>
        </p:txBody>
      </p:sp>
      <p:sp>
        <p:nvSpPr>
          <p:cNvPr id="372739" name="Rectangle 3"/>
          <p:cNvSpPr>
            <a:spLocks noGrp="1" noChangeArrowheads="1"/>
          </p:cNvSpPr>
          <p:nvPr>
            <p:ph type="dt" sz="quarter" idx="1"/>
          </p:nvPr>
        </p:nvSpPr>
        <p:spPr bwMode="auto">
          <a:xfrm>
            <a:off x="4145281" y="0"/>
            <a:ext cx="3169920" cy="480060"/>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a:buFontTx/>
              <a:buNone/>
              <a:defRPr kumimoji="0" sz="1200"/>
            </a:lvl1pPr>
          </a:lstStyle>
          <a:p>
            <a:pPr>
              <a:defRPr/>
            </a:pPr>
            <a:endParaRPr lang="en-US" dirty="0"/>
          </a:p>
        </p:txBody>
      </p:sp>
      <p:sp>
        <p:nvSpPr>
          <p:cNvPr id="372740" name="Rectangle 4"/>
          <p:cNvSpPr>
            <a:spLocks noGrp="1" noChangeArrowheads="1"/>
          </p:cNvSpPr>
          <p:nvPr>
            <p:ph type="ftr" sz="quarter" idx="2"/>
          </p:nvPr>
        </p:nvSpPr>
        <p:spPr bwMode="auto">
          <a:xfrm>
            <a:off x="0" y="9121140"/>
            <a:ext cx="3169920" cy="480060"/>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buFontTx/>
              <a:buNone/>
              <a:defRPr kumimoji="0" sz="1200"/>
            </a:lvl1pPr>
          </a:lstStyle>
          <a:p>
            <a:pPr>
              <a:defRPr/>
            </a:pPr>
            <a:r>
              <a:rPr lang="en-US" dirty="0"/>
              <a:t>Title goes here</a:t>
            </a:r>
          </a:p>
        </p:txBody>
      </p:sp>
      <p:sp>
        <p:nvSpPr>
          <p:cNvPr id="372741" name="Rectangle 5"/>
          <p:cNvSpPr>
            <a:spLocks noGrp="1" noChangeArrowheads="1"/>
          </p:cNvSpPr>
          <p:nvPr>
            <p:ph type="sldNum" sz="quarter" idx="3"/>
          </p:nvPr>
        </p:nvSpPr>
        <p:spPr bwMode="auto">
          <a:xfrm>
            <a:off x="4145281" y="9121140"/>
            <a:ext cx="3169920" cy="480060"/>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a:buFontTx/>
              <a:buNone/>
              <a:defRPr kumimoji="0" sz="1200"/>
            </a:lvl1pPr>
          </a:lstStyle>
          <a:p>
            <a:pPr>
              <a:defRPr/>
            </a:pPr>
            <a:fld id="{F27860ED-6395-4B0C-8850-D47AE5911EDC}" type="slidenum">
              <a:rPr lang="en-US"/>
              <a:pPr>
                <a:defRPr/>
              </a:pPr>
              <a:t>‹#›</a:t>
            </a:fld>
            <a:endParaRPr lang="en-US" dirty="0"/>
          </a:p>
        </p:txBody>
      </p:sp>
    </p:spTree>
    <p:extLst>
      <p:ext uri="{BB962C8B-B14F-4D97-AF65-F5344CB8AC3E}">
        <p14:creationId xmlns:p14="http://schemas.microsoft.com/office/powerpoint/2010/main" val="107979436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05:54.655"/>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definitions>
  <inkml:trace contextRef="#ctx0" brushRef="#br0">17986 5220 31791 0,'-19'23'2816'0,"2"3"-2240"0,0-1-576 0,3-2 0 16,2-2 832-16,3-2 48 0,2-4 16 0,4-1 0 15,1-1-336-15,3-1-64 0,2-2-16 0,5 0 0 16,3-1-272-16,4-3-48 0,6 0-16 0,2-3 0 16,5-4-144-16,5-4 0 0,3-3 0 0,9-6 0 15,8-3 0-15,9-6 256 0,7-5-32 0,-1-4-16 16,-2-4 32-16,0-2 0 0,0-2 0 0,-1 5 0 0,-1 1-240 0,-5 6 144 16,-7 5-144-16,-6 4 128 0,-11 4-128 0,-7 4 0 15,-7 2 144-15,-6 4-144 0,-4 1 0 0,-11 4 0 16,0 0 0-16,0 0 128 0,0 0-128 0,0 8 0 15,-4 2 0-15,-6 3-128 0,-6 5 128 0,-9 7 0 16,-9 6 0-16,-6 4 0 0,-9 5-256 0,-2 3 0 16,-3 2-16-16,3 2 0 0,1-1-80 0,2-1-16 15,1-3 0-15,0-2 0 0,7-4 368 0,4-2 192 16,6-4-32-16,5-6 0 0,9-3 416 0,5-4 96 16,3-2 16-16,4-3 0 0,4-12-400 0,6 12-80 15,7-2-16-15,7-5 0 0,8 0-352 0,5-4-80 16,8-3-16-16,4-6 0 0,3-5 256 0,8-5 0 0,6-4 0 0,7-2 0 15,6-1 0-15,-1-2 192 0,-6-1-48 0,-1 1 0 16,-1 4-16-16,-2 1 0 0,-3 1 0 0,-6 4 0 16,-8 2-128-16,-11 5 192 0,-9 2-192 0,-6 4 192 15,-5 1-192-15,-5 3 160 0,-11 0-160 0,0 0 160 16,-4 9-160-16,-4 5 0 0,-8 5 0 0,-8 4 0 16,-8 4 0-16,-11 10 0 0,-7 7-176 0,-5 3 176 15,-3 3-288-15,-1 3 32 0,-2 4 0 0,-1-2 0 31,-2-3-1280-31,6 0-240 0,9-2-48 0,12-5-8912 0,8-6-1776 0</inkml:trace>
  <inkml:trace contextRef="#ctx0" brushRef="#br1" timeOffset="1717.13">21238 4635 35935 0,'0'0'3200'0,"0"0"-2560"0,0 0-512 0,0-5-128 0,-3-3 2080 0,6-1 400 0,2-2 80 0,5-2 0 32,5-3-2560-32,7-5-480 0,7-3-112 0,7-3-32 15,9 0-880-15,10-3-176 0,10-4-48 0,1-1 0 16,-4-2-1168-16,1 1-240 0,3 4-64 0,-5 4 0 15,-2 2 1680-15,-9 8 336 0,-8 4 64 0,-12 6 16 0,-14 1 1792 0,-6 4 352 0,-10 3 80 0,-11 3 16 16,-9 1 848-16,-15 7 192 0,-12 8 16 0,-10 9 16 16,-11 9-576-16,-11 9-112 0,-12 8-32 0,-8 8 0 15,-4 6-768-15,-4 5-144 0,-1 2-48 0,2 1 0 16,7 2-272-16,17-5-48 0,15-7-16 0,16-10 0 16,13-12-64-16,15-10 0 0,14-10-128 0,12-5 192 15,10-3-192-15,15-5 0 0,13-2 0 0,20-6 0 16,21-9-224-16,12-7 64 0,11-7 16 0,15-5 0 0,14-6 144 0,-2-5 0 15,-5-5 0-15,-2 3 128 0,-8 0 64 0,-15 6 0 16,-22 0 16-16,-14 8 0 0,-16 5 288 0,-13 7 48 16,-14 4 16-16,-10 4 0 0,-13 4 64 0,0 0 16 15,-14 9 0-15,-12 9 0 0,-8 6-128 0,-11 14 0 16,-14 12-16-16,-14 11 0 16,-13 12-1056-16,2 10-208 0,2 7-32 0,4 3-16 15,1 1-2608-15,9 3-528 0</inkml:trace>
</inkml:ink>
</file>

<file path=ppt/ink/ink1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16:21.599"/>
    </inkml:context>
    <inkml:brush xml:id="br0">
      <inkml:brushProperty name="width" value="0.05292" units="cm"/>
      <inkml:brushProperty name="height" value="0.05292" units="cm"/>
      <inkml:brushProperty name="color" value="#FF0000"/>
    </inkml:brush>
  </inkml:definitions>
  <inkml:trace contextRef="#ctx0" brushRef="#br0">551 3285 15551 0,'0'0'336'0,"0"0"80"0,0 0 16 0,2-7 0 0,5-1-432 0,-1 3 0 0,-6 5 0 0,8-6 0 16,0 1 880-16,-8 5 80 0,7-5 32 0,-7 5 0 15,0 0-16-15,0 0 0 0,9-3 0 0,-9 3 0 16,0 0-368-16,0 0-80 0,0 0-16 0,0 0 0 16,0 0-48-16,0 0-16 0,0 0 0 0,0 0 0 15,8-2-144-15,-8 2-48 0,0 0 0 0,0 0 0 16,0 0 0-16,0 0 0 0,7-2 0 0,-7 2 0 16,8-2 0-16,-8 2 0 0,8-2 0 0,0 1 0 15,-8 1 16-15,0 0 0 0,8 0 0 0,1 0 0 16,0 1 96-16,-1 2 16 0,-8-3 0 0,8 4 0 0,2 0-48 0,0 1 0 15,-2 0 0-15,1 1 0 16,0-2-176-16,0 1-32 0,4-3-128 0,-4 1 192 0,1 0-192 0,4 1 128 16,2-2-128-16,2-2 0 0,-3-1 160 0,3-1-160 15,0-1 160-15,3-1-160 0,0 1 240 0,-1-2-48 16,1 1-16-16,1 0 0 0,1-2 80 0,0 2 0 16,-1 0 16-16,-1 2 0 0,0 0-96 0,-1 1-32 15,-2 0 0-15,-1 1 0 0,-2 0-144 0,1 1 0 16,-2 0 0-16,-1 1 128 0,0-1-128 0,4 0 0 15,-2-1 0-15,2 0 0 0,-1-1 0 0,2 0 0 0,2-1 0 0,-1 0 0 16,2-2 160-16,1 2-160 0,0 0 192 16,1 0-192-16,1-1 336 0,1 0-32 0,1 0-16 0,1 1 0 15,-3 0 0-15,0 1 0 0,0 1 0 0,-2-2 0 16,-2 1-96-16,-1 0 0 0,-2 1-16 0,3 2 0 16,1 1-176-16,0-2 0 0,-4-1 144 0,0 1-144 15,1 1 128-15,-1 0-128 0,1 0 160 0,0 0-160 16,0-4 0-16,1 2 0 0,0 2 0 0,2-2-160 15,1 1 160-15,0 0 0 0,0-1 0 0,0 1 0 16,-2-1 0-16,1 1 0 0,-1 0 0 0,-2 0 0 16,-2 0 0-16,1 0 128 0,-1 2-128 0,2-1 0 15,-1 0 128-15,2 1-128 0,-3 1 128 0,-1-1-128 16,1 0 0-16,1 0 128 0,1 1-128 0,-1-2 0 16,0 0 0-16,2 0 0 0,3 1 0 0,0-1 0 15,0-1 0-15,2 0 0 0,0-1 0 0,0 0 0 16,0-1 0-16,0 0 0 0,-2 1 0 0,0 1 0 0,1 0 0 0,-1 0 0 15,0 0 0-15,0 1 128 0,-2-1-128 0,1 2 192 16,1-1-64-16,-1 0 0 0,0 0-128 0,1 2 128 16,-2-1-128-16,2 0 128 0,1 2-128 0,0-1 0 15,0-1 0-15,0 1 0 0,1 1 0 0,-1-1 0 16,-1 0 0-16,-1-2 0 0,0 2 0 0,0 0 0 16,0-2 0-16,0 0 0 0,1 0 0 0,0 0 0 15,0 0 0-15,1 0 0 0,1-1 0 0,0 1 128 16,2-1-128-16,-1 0 128 0,3-1 32 0,0 1 16 15,2 2 0-15,0-3 0 0,-3 1-176 0,1-1 0 16,-1 0 0-16,1 1 0 0,0 0 0 0,1-1 0 16,-2 0 0-16,2 0 0 0,-1-1 0 0,2 0 0 15,0 0 0-15,2 1 0 0,0 0 0 0,1 0 0 0,2 1 0 0,-2-1 0 16,-2 1 0-16,-1-1 0 0,3 0 0 0,-1 0 0 16,-1 0 0-16,0 0 160 0,0 0-160 0,1 0 160 15,-4-1-16-15,2 0 0 0,0 1 0 0,-1 0 0 16,1 0 0-16,-1 1 0 0,-2-1 0 0,0 0 0 15,-3 0 16-15,0 0 0 0,-2 1 0 0,0-1 0 16,-1 0-160-16,1 0 160 0,0-1-160 0,1 0 160 16,-2-1-160-16,1 1 0 0,0-1 0 0,0 1 128 15,1-1-128-15,1 0 0 0,1-2 0 0,2 2 0 16,-2 0 0-16,2 0 0 0,-1-2 0 0,-1 2 0 16,-2-1 128-16,3 2-128 0,-1-1 128 0,0-1-128 15,-1 1 0-15,2 1 0 0,0 0 0 0,-1 0 0 16,1 0 0-16,1 0 0 0,1 0 0 0,0 1 0 0,2-1 0 15,1 1 0-15,0-2 0 0,-3 2 0 0,-1-1 0 16,-1 0 0-16,-1-1 0 0,3 2 0 16,-3-1 0-16,2 0 0 0,-2-1 0 0,1-1 0 0,1 1 0 0,-1 0 208 15,2 0-16-15,0 0-16 0,3-1-176 0,0 1 0 16,1-1 0-16,-2 1 0 0,1 1 0 0,-2-2 0 16,-2 2 0-16,2-1 0 0,1-1 0 0,0 1 0 15,0-2 0-15,1 3 0 0,-2-3 0 0,1 1 0 16,2 0 0-16,1 1 0 0,1 0 0 0,0 1 0 15,1-2 0-15,-5 1 0 0,2 1 0 0,1-1 0 16,0 0 0-16,2 0 0 0,0 1 0 0,1-2 0 16,1 0 0-16,2 1 0 0,-1 0 0 0,2 0 0 15,-2-1 0-15,1 2 0 0,-4 0 0 0,0 0 0 0,-1 1 0 0,2-1 0 16,0-1 0-16,0 1 0 0,-2 1 0 0,3 0 0 16,0 0 0-16,0 1 0 0,2 0 0 0,-3 0 0 15,-2 0 0-15,1 1 0 0,0 0 0 0,0 2 0 16,1-3 0-16,1-1 0 0,1 0 0 0,1 0 0 15,3 1 0-15,2 0 0 0,0-1 0 0,-2 1 0 16,-3 0 0-16,-1 0 0 0,2-1 0 0,-1 1 0 16,1 2 0-16,1-1 0 0,-1 0 0 0,3 1 0 15,-2 1 0-15,1-1 0 0,-1 1 0 0,0 1 0 16,-1-2 0-16,-2 0 0 0,0 0 0 0,1-2 0 16,2-1 0-16,3 0 0 0,-1 1 0 0,1-1 0 15,0 0 0-15,-2 0 0 0,-2 0 0 0,-1 0 0 16,-1-1 0-16,-1 1 0 0,-3 0 0 0,2 1 0 15,-2-2 0-15,4 1 0 0,-2 0 0 0,0-1 0 0,-1 2 128 16,2-1-128-16,-3 1 0 0,-1-1 128 0,-4 0-128 0,2 0 0 16,-1 0 0-16,1 0 128 0,-4 0-128 0,2-1 0 15,-1 0 0-15,2-1 0 0,0 0 0 0,1 1 0 16,-2 0 0-16,1 0 128 0,0-1 32 0,-2 1 0 16,-2 0 0-16,-1-1 0 0,-3 1 64 0,-1 0 16 15,-1 0 0-15,1 0 0 0,-4 1-32 0,1 0 0 16,-2 0 0-16,-3 0 0 0,1 0-64 0,-2 2-16 15,0 0 0-15,-1 0 0 0,-1-1-128 0,-3 1 0 16,-7-2 0-16,0 0 0 0,9 3 0 0,-9-3 0 16,7 5 0-16,-7-5 0 0,0 0-368 0,0 0 48 15,0 0 16-15,0 0 0 16,0 0-256-16,0 0-48 0,0 0-16 0,0 0 0 16,0 0-1280-16,0 0-256 0,0 0-48 0,0 0-9376 0,-10 6-1856 0</inkml:trace>
  <inkml:trace contextRef="#ctx0" brushRef="#br0" timeOffset="686">9569 2923 11055 0,'0'0'976'0,"0"0"-784"0,0 0-192 0,0 0 0 15,0 0 3328-15,0 0 640 0,8 4 112 16,-1-2 16-16,-7-2-2656 0,0 0-544 0,10-1-96 0,0 0-32 15,-1 0 64-15,-1-1 16 0,1-1 0 0,0-1 0 16,1 2-320-16,0 0-64 0,1-1-16 0,0 0 0 16,0 1 64-16,1 0 16 0,2 1 0 0,1 0 0 15,-2-1-32-15,2-1-16 0,3 3 0 0,3-1 0 16,0 0-48-16,2 0-16 0,0 1 0 0,3 0 0 16,4 0-160-16,3 0-48 0,2 0 0 0,6 0 0 15,4 0-208-15,4 0 0 0,3 0 0 0,0 1 0 16,-1-1 160-16,3 0-160 0,4-1 160 0,2 0-160 15,6 0 208-15,-1-1-48 0,0-1-16 0,-1 1 0 16,-3-1-16-16,0 0 0 0,-2-1 0 0,3 3 0 0,-1-1-128 16,0 0 160-16,-4-1-160 0,-2 0 160 0,-3 1-32 0,-3-1-128 15,-1 0 192-15,-3-1-64 0,-1 2-128 0,-1 0 0 16,-2 1 144-16,-1 1-144 0,-3-1 0 0,-2 0 0 16,-6-1 0-16,-1 1 128 0,-3-1-368 0,-1 0-64 15,-1 1-16-15,-1-1 0 16,-3-3-752-16,-1 1-144 0,-4-1-48 0,-2 0 0 15,-2-1-1888-15,-3 1-384 0,-7 5-80 0,3-9-8624 16</inkml:trace>
  <inkml:trace contextRef="#ctx0" brushRef="#br0" timeOffset="1220.4">10540 2542 17503 0,'0'0'768'0,"0"0"176"0,0 0-752 0,0 0-192 0,0 0 0 0,0 0 0 15,0 0 2864-15,0 0 528 0,0 0 128 0,0 0 0 16,0 0-2464-16,0 0-496 0,0 0-112 0,-9 2 0 16,0 2-224-16,-2-1-32 0,-3-1-16 0,-2 0 0 0,-3-1-176 0,-2 3-256 15,-2 1 64-15,-1 1 16 0,-1-3 176 0,-3 5-160 16,-2 2 160-16,-4 1-160 0,-8-3 160 0,-3 1 224 16,-2-1-48-16,-2 2-16 0,3 5 32 0,-1 1 16 15,0-1 0-15,-1-1 0 0,1 1 16 0,1-1 0 16,0 1 0-16,2-1 0 0,1-1-96 0,5 0-128 15,2 1 176-15,6-3-176 0,4-1 176 0,3-1-176 16,1-2 160-16,4-2-160 0,4-1 224 0,3 1-48 16,2-1-16-16,3-2 0 0,6-2 160 0,0 0 16 15,0 0 16-15,0 0 0 0,0 0 16 0,9 9 0 16,5-2 0-16,3 2 0 0,4-1-208 0,3 1-32 16,3-1-128-16,2 1 192 0,4 1-192 0,4 0 176 0,1-2-176 0,1 6 160 15,-2 2-160-15,-1 2 0 0,-3-2 0 16,2 0-176-16,0-2 176 0,-1 1 0 0,-1 2 160 0,-1-1-160 15,-1-3 128-15,-1 2-128 0,0 0 0 0,-1-1 144 16,-3-1-144-16,-3-1 0 0,-2-1 0 0,0-1 128 16,-1-2-272-16,-5-1-64 0,-3 0-16 0,-2-2-11040 15,-2-3-2224-15</inkml:trace>
  <inkml:trace contextRef="#ctx0" brushRef="#br0" timeOffset="9281.02">5380 1487 27647 0,'0'0'2448'0,"0"0"-1952"16,0 0-496-16,0 0 0 15,0 0-384-15,-2-7-192 0,2 7-16 0,-3-8-16 0,1-2 928 0,-1 0 176 16,1-1 32-16,0 1 16 0,-1 0-176 0,1-1-48 16,-1-1 0-16,-2 0 0 0,0 1-320 0,-1 0 0 15,1-1 0-15,-3 1 128 0,-1 0-128 0,1 1-160 16,-3 1 160-16,0 2-208 0,-1-1 208 0,-3 1 0 0,-1 2-160 0,-2-2 160 15,-2-2 0-15,1 2 0 0,-3-2 0 0,0 0 0 16,-2 1 288-16,1 1-32 0,-1-3 0 0,1 1 0 16,-1-1 176-16,-1 0 16 0,-1 0 16 0,0-1 0 15,-2 0 160-15,-1-1 16 0,-3 0 16 0,-3 1 0 16,-5 1-80-16,-2 0 0 0,-3-1-16 0,-1 1 0 16,-3 2-240-16,1 0-64 0,-1 2 0 0,-3 2 0 15,-2-2-256-15,-3 1 0 0,-6-1 0 0,1 1 0 16,2 1 0-16,1-1-144 0,-1 1 144 0,1-1-192 15,-3-1 192-15,-2 0 0 0,-6 1 0 0,2-1-128 16,1 1 128-16,2 0 0 0,-1 0 0 0,-5 2 0 16,-6 0 0-16,1 2 0 0,3 2 0 0,-2 0 0 15,1 4 0-15,-2 0 0 0,-4 3 0 0,3 1 0 16,2 2 0-16,3-2 0 0,2-1 0 0,-1 1 0 16,-5 2 0-16,4 0 0 0,4-2 0 0,3 0 0 0,4 0 0 15,0-2 0-15,0-2 0 0,-2 0 128 0,-1 1-128 0,4-2 0 16,0 1 128-16,4-1-128 0,3 0 0 0,-2 3 0 15,-1 1 0-15,0 0 0 0,0-1 0 0,2 3 128 16,5 2-128-16,0 0 0 0,5 2 144 0,2 3-144 16,2 2 192-16,-3 2-192 0,-2 2 192 0,1 0-192 15,1 1 192-15,2 0-192 0,1 0 144 0,4 1-144 16,2-1 0-16,2-1 144 0,2-2-144 0,0 0 0 16,3 0 0-16,2 1 0 0,1-3 0 0,-2 2 0 15,-2 1 0-15,1 0 0 0,2 1 0 0,2-1 0 16,1-1 0-16,2 1 0 0,2-1 0 0,0 1 0 15,3 1 0-15,0 0 0 0,1 0 0 0,3-1 0 0,1 0 0 16,1 0 0-16,2-1 0 0,0 0 0 16,0-2 0-16,3 2 0 0,1 0 0 0,0 2 0 0,2 0 0 0,-1 0 0 15,1 0-208-15,2 0 80 0,1 0 128 0,3 0-208 16,0 1 80-16,3-1 128 0,1 0-208 0,2 0 80 16,2-1 128-16,3 0-192 0,2 0 192 0,3-2-192 15,3-2 192-15,3-1 0 0,-2-1 0 0,2 2 0 16,2 0 192-16,1-2-48 0,-3-1 0 0,4 1 0 15,2-1-16-15,0 0-128 0,-1-1 192 0,2-1-64 16,2-2-128-16,4-1 0 0,5-1 144 0,2 1-144 16,3 1 0-16,0-3 0 0,1-2 0 0,1-1-128 15,3 0 128-15,3-2-192 0,7-1 192 0,0-2-192 16,-1 0 192-16,2-1 0 0,0-1 0 0,1-1 0 16,3-1 0-16,3 0 0 0,0 0 0 0,0-2-128 0,-3 2 128 0,3-1 0 15,3 0 0-15,1 0 0 0,1 2 0 16,0 0 0-16,-3 1 0 0,2-1 0 0,2 1 0 0,0 0 0 15,-1 1 0-15,1 1 0 0,-4-3 0 0,5 0 0 16,1 1 0-16,0-2 0 0,-1-3 0 0,-1 0 128 16,-1-4-128-16,3-2 0 0,7 1 208 15,-4-2-16-15,-2 0-16 0,0-3 0 0,0 1 144 0,2-1 16 16,5-1 16-16,-4-3 0 0,-3 0-48 0,1 1-16 16,0-1 0-16,2 0 0 0,0-1-160 0,-2 1-128 15,-2 0 144-15,0 3-144 0,3 1 0 0,-3 3 128 16,-4-3-128-16,-3 1 0 0,-4 0 0 0,1 2 0 15,-1 0 0-15,-2 0 0 0,-3-2 192 0,-7 3-64 0,-8 0-128 0,-4 1 192 16,-2-3 208-16,-4 1 48 0,-5 0 0 16,-3 2 0-16,-5 1 160 0,-1-1 32 0,-6-2 16 0,-2 1 0 15,-4 0-32-15,-3 1-16 0,-4-1 0 0,-3-1 0 16,-3 0-192-16,-3-1-32 0,-2-2-16 0,-5-1 0 16,-3-3-368-16,-2-1-192 0,-5-3 32 0,-1 0 0 31,-2 0-1472-31,-1-2-288 0,-1 1-64 0,-1 2-16912 0</inkml:trace>
  <inkml:trace contextRef="#ctx0" brushRef="#br0" timeOffset="16464.3">2916 4050 10127 0,'0'0'448'0,"0"0"96"0,0 0-544 0,0 0 0 0,3 10 0 0,-3-10 0 16,6 11 3216-16,0-1 544 0,0-1 96 0,-6-9 32 15,5 9-2608-15,-5-9-528 0,8 8-112 0,-1-1 0 16,-7-7-320-16,8 4-48 0,-8-4-16 0,9 5 0 16,0-3-64-16,-9-2 0 0,0 0-16 0,10 1 0 15,-2-1 240-15,-8 0 48 0,8 0 16 0,-8 0 0 16,9-1 96-16,-9 1 0 0,9 2 16 0,-9-2 0 0,9-1 64 0,-9 1 16 15,10 0 0-15,-3 1 0 0,-7-1-160 0,0 0-16 16,9 1-16-16,-9-1 0 0,11 3-208 0,-2-1-32 16,-9-2-16-16,11 1 0 0,-2-1-224 0,-9 0 128 15,11 0-128-15,0 0 0 0,-1-1 0 0,0-3 0 16,1 2 0-16,0 0 0 0,1 1 0 0,0-1 0 16,-1-2 0-16,2 1 0 0,1-1 144 0,1-1-144 15,0 2 128-15,-1 0-128 0,1-1 160 0,-1 2-160 16,0 0 192-16,2 0-192 0,0 1 128 0,1 0-128 15,-2 0 0-15,3 1 0 0,-1 0 0 0,1 1 0 16,-2 1 0-16,1 0 0 0,0-2 0 0,1 0 0 16,-2-1 0-16,2 1 0 0,0 1 0 0,0 0 0 0,2-1 0 0,-1 1 0 15,-2-1 0-15,2 0 0 0,-1 0 0 0,0 0 0 16,2 1 160-16,1 0-160 0,0 1 128 0,1 0-128 16,-1 0 160-16,2 0-160 0,0-1 192 0,1 0-192 15,-3-3 144-15,1 1-144 0,0 0 0 0,0 0 144 16,2 0-144-16,0 0 0 0,-2-2 0 0,1 2 0 15,2 1 0-15,-2 0 0 0,0 3 128 0,1-3-128 16,1 0 0-16,0 0 0 0,0 1 0 0,3 1 128 16,-1 1-128-16,2-1 0 0,-2 2 0 0,1-3 0 15,-3-1 0-15,0 0 0 0,2-1 0 0,0 0 0 16,0-1 128-16,-1 1-128 0,0-1 192 0,1 0-64 16,-2 0 128-16,2 0 0 0,0 0 16 0,-1 0 0 15,3 0-64-15,1 0-16 0,-1 1 0 0,-1 1 0 16,-4 0-192-16,-1 2 144 0,0 0-144 0,-1 0 128 15,3-1-128-15,-1 2 0 0,-1-1 0 0,0 1 0 0,0 0 128 0,2 0-128 16,-2-3 128-16,5 0-128 0,2 0 192 0,-2 0-64 16,-1 0 0-16,0 0 0 0,3-3 48 0,0 2 0 15,-4 2 0-15,-2-2 0 0,-1-1-16 0,1 0 0 16,3 1 0-16,-1-1 0 0,1-1-32 0,0 2-128 16,-2 0 192-16,2-1-64 0,0 0-128 0,2 0 128 15,1-1-128-15,-1 1 128 0,0 1-128 0,-2 0 128 16,-1 1-128-16,-3 0 128 0,-2-1-128 0,-1 1 160 15,-3-1-160-15,1 2 160 0,-1 2-160 0,1 1 0 16,0-1 0-16,-2 0 0 0,-1-1-224 0,1 1-80 16,-1-2-16-16,3 1 0 15,1-1-2224-15,0-1-448 0</inkml:trace>
  <inkml:trace contextRef="#ctx0" brushRef="#br0" timeOffset="18364.78">14913 5951 21183 0,'0'0'944'0,"0"0"192"16,0 0-912-16,0 0-224 0,0 0 0 0,0 0 0 15,0 0 3952-15,0 0 736 0,0 0 160 0,0 0 16 0,0 0-3520 0,0 0-704 16,0 0-128-16,0 0-48 16,0 0-464-16,0 0 0 0,0 0-128 0,0 0 128 0,1 13-304 0,-1 4 48 15,-1 4 16-15,-2 4 0 0,-1 5 96 0,1 5 16 16,-2 4 0-16,1 5 0 0,-2 4 128 0,3 2-208 15,-1 2 80-15,1 3 128 16,2 3-464-16,2 1 16 0,2-2 16 0,1 0 0 16,0-2-464-16,3-3-80 0,1-6-32 0,2-4 0 15,0-4-144-15,1-3-48 0,1-4 0 0,0-2 0 16,0-4 176-16,0-4 48 0,-1-7 0 0,-1-2-6992 16,-1-1-1392-16</inkml:trace>
  <inkml:trace contextRef="#ctx0" brushRef="#br0" timeOffset="18782.78">14968 5903 37487 0,'11'-5'1664'0,"-3"2"336"0,1-3-1600 0,3 0-400 0,5-3 0 0,3 1 0 16,3 4 592-16,4 2 48 0,6 0 0 0,5 0 0 15,-1 1-176-15,1 4-16 0,-1 0-16 0,-3 5 0 16,-1 1-432-16,-6 2 0 0,-4 2-224 0,-6 0 80 16,-6 0-272-16,-7 2-48 0,-6 1-16 0,-7 2 0 0,-6 2 224 15,-5 4 64-15,-2 4 0 0,-4-1 0 0,-5-1 496 0,-2-1 96 16,-7 4 32-16,1-4 0 0,-2-2 80 0,3 0 0 15,1-2 16-15,6 2 0 0,3 2-112 0,3-1-32 16,0-4 0-16,7 0 0 0,4-2-48 0,7 1-16 16,2-1 0-16,8 4 0 0,6 2-320 0,7 4 0 15,7 2 0-15,8 0 0 0,5 0-128 0,9 0-64 16,9 3 0-16,3-5 0 16,0-2-224-16,1-3-48 0,-1-2-16 0,-5-3 0 15,-2 0-496-15,-5-1-112 0,-3-4 0 0,-6-3-16 16,-5-3-2800-16,-3 1-544 0,2-2-112 0,-10-3-32 0</inkml:trace>
  <inkml:trace contextRef="#ctx0" brushRef="#br0" timeOffset="19098.78">15777 5948 32255 0,'0'0'1424'0,"0"0"304"0,0 0-1392 0,0 0-336 16,0 0 0-16,0 0 0 16,-4 9 2320-16,0 0 400 0,2 2 80 0,0 3 16 0,-1 0-2176 0,-1 6-416 15,-1 5-96-15,-4 5 0 0,-2 6-128 0,-2 6-192 16,-1 5 64-16,-3 2 0 0,-2 0 0 0,-1 6 0 15,-2 6 0-15,0 1 0 16,0 1-304-16,1-1-48 0,0-2-16 0,2-3 0 16,0-2-1200-16,2-1-240 0,-1-1-48 0,2-4-16 15,1-1-1136-15,3-6-208 0,0-6-48 0</inkml:trace>
  <inkml:trace contextRef="#ctx0" brushRef="#br0" timeOffset="19415.79">15755 6083 33119 0,'6'-11'1472'0,"-2"3"288"0,0 1-1408 0,2-2-352 0,1-2 0 0,1 3 0 16,1 2 848-16,0 0 112 0,0 2 0 0,0 0 16 15,-1 2-208-15,2 2-64 0,1 2 0 0,-1 4 0 16,-2 0-320-16,1 7-64 0,2 5 0 0,-3 8-16 16,3 9 16-16,0 5 0 0,0 6 0 0,0 3 0 15,-1 4-192-15,0 4-128 0,0 4 192 0,-2-3-192 16,-3 0-256 0,0-4-176-16,-2-4-16 0,-1-5-16 0,0-5 32 0,1-3 16 0,-3-5 0 0,0-3 0 0,-3-2 208 0,1-3 32 15,-2-2 16-15,-1-3 0 16,1-3-368-16,-1-3-80 0,-2-1-16 0,-3-3-10256 15,-1-6-2064-15</inkml:trace>
  <inkml:trace contextRef="#ctx0" brushRef="#br0" timeOffset="19572.79">15691 6433 23039 0,'0'0'2048'0,"0"0"-1648"15,0 0-400-15,7-3 0 0,3-1 4800 0,0-1 864 0,0-1 176 16,2 1 48-16,3-1-4272 0,3-3-848 15,4-3-160-15,1-1-32 0,4 1-784 0,1-1-160 0,-2-3-16 0,0 2-16 32,-4-1-3104-32,-3-2-608 0</inkml:trace>
  <inkml:trace contextRef="#ctx0" brushRef="#br0" timeOffset="19949.29">16195 6036 33119 0,'0'0'1472'0,"0"0"288"0,0 0-1408 0,0 0-352 16,9 6 0-16,-1 1 0 0,-8-7 1008 0,8 9 128 16,-8-9 16-16,10 12 16 0,-3 2-544 0,0 3-112 15,-2-1-32-15,-1 5 0 0,0 5-480 0,-2 4 128 16,-1 4-128-16,-1 4 0 0,-1 2 144 0,1 2-16 16,-2-1 0-16,1 2 0 0,-2 3-128 0,1-1 0 15,0-3-192-15,1-3 192 0,0-2-256 0,0-2 64 16,-1-3 0-16,0-2 16 15,1-1-496-15,0-2-96 0,0-4-32 0,-1-3 0 16,0-2-1824-16,0 0-384 0,-1-5-64 0,2-1-5648 0,0-4-1136 0</inkml:trace>
  <inkml:trace contextRef="#ctx0" brushRef="#br0" timeOffset="20498.95">16344 6124 17439 0,'0'-13'768'0,"1"4"176"0,0-1-752 0,1-1-192 0,0-1 0 0,0 1 0 16,1 0 1184-16,-1 2 208 0,-2 9 32 0,3-10 16 16,0 1-64-16,1 2-16 0,-1-1 0 0,-3 8 0 0,0 0 240 0,0 0 32 15,4-5 16-15,-4 5 0 0,0 0-336 0,0 0-64 16,6-3-16-16,-6 3 0 0,0 0-144 0,9 6-16 15,-3 2-16-15,0 5 0 0,-2 2-496 0,0 6-112 16,-2 6 0-16,-1 4-16 0,-1 3-256 16,-1 5-48-16,-1 4-128 0,-1-2 192 0,1 0-192 15,2-2 0-15,-1-2-192 0,1-2 192 0,0-3-208 0,1-2 64 16,0-5 16-16,0-2 0 0,0-1 128 0,-1-1 0 16,0-3 0-16,0-5 0 0,0-13 0 0,0 0 0 15,0 0 0-15,-1 10 176 0,1-10-32 0,0 0 0 16,0 0 0-16,0 0 0 0,0 0-144 0,0 0 0 15,0 0 0-15,-1-13 128 0,2-5-128 0,0-4 0 0,-1-3 0 0,2-4 0 16,0-4 0-16,0 0-192 0,2 0 64 0,1-2 128 16,-1 0-208-16,2 0 80 0,-1-1 128 0,2 4-208 15,-1 5 208-15,4 1 0 0,-1-1 0 0,1 2 0 16,3 3-128-16,1 2 128 0,0 4 0 0,0 2-144 16,1 2 16-16,1 3 0 0,-1 3 0 0,2 3 0 15,0 0 128-15,1 3 0 0,-2 0 0 0,2 4 0 16,0 3 0-16,-1 4 0 0,0 3 0 0,0 2 0 15,2 2 128-15,-4 4 0 0,-1 2 0 0,-3 3 0 16,-2 1 32-16,-3 0 16 0,-2 3 0 0,-4 4 0 16,-2 2 64-16,-2-1 16 0,-3-1 0 0,-2 0 0 15,-3 0 80-15,2-4 32 0,0-2 0 0,2-3 0 16,0-2-1840 0,4-2-384-16,0 0-64 0,4-7 0 0</inkml:trace>
  <inkml:trace contextRef="#ctx0" brushRef="#br0" timeOffset="36376.76">3093 5114 5519 0,'0'0'496'0,"0"0"-496"0,0 0 0 0,0 0 0 15,0 0 4448-15,0 0 800 0,10 0 144 0,0 0 48 16,-10 0-3456-16,11-1-704 0,-11 1-128 0,12-1-16 16,-1 0-464-16,0 0-96 0,0-1 0 0,1 1-16 15,-2-1-560-15,2 0 0 0,0 1 0 0,0 0 0 16,0-1 0-16,-1 0 0 0,2 1-160 0,0 0 160 15,2 0 0-15,0 1 0 0,1 0-144 0,-1 0 144 16,3 1 0-16,0 0 0 0,2 2 0 0,-1-1 0 16,-1 0 0-16,-1 0 0 0,2 1 0 0,0 1 0 15,-1-2-128-15,5-1 128 0,0 0 0 0,2-1 0 16,0 0 0-16,1 0 0 0,2 0 0 0,2-1 0 16,3 0 0-16,2 0 0 0,1-1 0 0,0 1 0 0,-2 1 0 0,-2-2 0 15,-1 1 0-15,3 1 0 0,-3 0 192 0,2 0 32 16,1-1 16-16,-1 1 0 0,1 0 96 0,4 0 32 15,0 0 0-15,3 1 0 0,0 0-48 0,-2 1 0 16,-1-1 0-16,0 1 0 0,-1 1-192 0,1 3-128 16,0-2 160-16,3 2-160 0,0-1 0 0,3 2 0 15,3 1 0-15,0 0 0 0,0 0 0 0,-2 0 0 16,-1-2 0-16,1 1 0 0,0 0 0 0,0 0 0 16,1-3 0-16,4 0 0 0,1 0 0 0,-1 2 0 15,-5-1 0-15,0 1 0 0,0-2 240 0,-1 2-48 16,0-2-16-16,2-1 0 0,2 1 176 0,1-2 32 15,0 0 16-15,-2 0 0 0,-2 0-32 0,-1 1-16 0,-1-3 0 0,0-2 0 16,0 5-160-16,-2-2-16 0,5-2-16 0,-1 0 0 16,0-1-32-16,-2 1 0 0,-4 1 0 0,-1-2 0 15,-2 0-128-15,0 0 0 0,2 0 144 0,-2-2-144 16,-1 1 0-16,1-1 128 0,2-1-128 0,0 2 0 16,1 1 0-16,-2 1 0 0,-2 1 0 0,1 0 128 15,-7 0-128-15,0 1 0 0,-2-1 0 0,2 1 0 16,1 0 0-16,-2 1 144 0,1 1-144 0,0 2 160 15,-1-3 0-15,1 1 0 0,-1 1 0 0,2-1 0 16,0-1-32-16,-1-1-128 0,-1-1 192 0,-1 0-64 16,-1 1-128-16,-2-1 160 0,0 0-160 0,1 0 160 15,0-2-32-15,-1 0-128 0,0 0 192 0,0-2-64 16,-2 0 64-16,1 0 0 0,0-1 0 0,-1 1 0 16,-1 0 0-16,0 1 16 0,-3-1 0 0,1-1 0 0,0 1-80 0,-1 1 0 15,-3 0-128-15,1 0 192 0,-3 0-64 0,0 1-128 16,-3-1 176-16,0 2-176 0,-1 0 192 0,1 1-192 15,-10 0 192-15,8 0-192 0,-8 0 224 0,0 0-64 16,9-2-16-16,-9 2 0 0,0 0 48 0,0 0 16 16,0 0 0-16,0 0 0 0,0 0-16 0,0 0-16 15,0 0 0-15,0 0 0 0,0 0-176 0,0 0 0 16,0 0 144-16,0 0-144 16,4-8-992-16,-6-2-272 0,1-1-48 0,-4-4-17616 0</inkml:trace>
  <inkml:trace contextRef="#ctx0" brushRef="#br0" timeOffset="46301.24">19064 4909 17503 0,'-10'-8'1552'0,"2"3"-1232"16,-2 1-320-16,-1-3 0 0,-1-3 2688 0,1 0 496 15,-1 2 80-15,2-2 32 0,-1-2-2256 0,0-2-448 16,0 1-80-16,-1 2-32 0,-2 2-96 0,-1-1 0 15,-2-1-16-15,-1 0 0 0,-1 4-208 0,-1-1-32 16,-2-1-128-16,0 2 192 0,-1 0 512 0,0 1 80 16,-2 1 32-16,1 1 0 0,0 0-192 0,-1 1-48 15,-1 1 0-15,1 1 0 0,1 0-208 0,0 1-48 16,-2 1-16-16,-1-1 0 0,-4-1-112 0,-2 3 0 0,-4 1-16 0,-1 0 0 16,-1 1-176-16,0-1 0 0,1-1 0 15,1 0 128-15,1 1-128 0,3-3 160 0,0 0-160 0,2 2 160 16,1 2 0-16,-3 1 0 0,-5-3 0 0,2 1 0 15,0 0 48-15,0 1 16 0,2-1 0 0,1-1 0 16,-1 0-64-16,0 1-16 0,3 3 0 0,2 0 0 16,0-1-144-16,-1 0 0 0,1 0 0 0,-2 3 0 15,-2 1-128-15,-1-1 128 0,-2 1-160 0,2 0 160 16,4 1 0-16,0 0-144 0,-1 1 144 0,0 2 0 16,3 1 0-16,1 1-160 0,2-1 160 0,2 2 0 15,0 1-208-15,1 0 64 0,-1 1 16 0,0 2 0 16,-2 1-128-16,1-1-32 0,0-3 0 0,0 4 0 15,0 2-64-15,0 2-16 0,1 2 0 0,1 0 0 16,0 0 128-16,0 0 32 0,0 1 0 0,1 0 0 16,2 0 208-16,-1 0 0 0,0 1-160 0,1 2 160 15,3 1 0-15,-1 1 0 0,2-2 0 0,1 2 128 0,0 1-128 0,2 0 192 16,-1 0-192-16,3 0 192 0,1 3-192 0,4 0 0 16,3-2 144-16,3 0-144 0,2-2 0 0,4 0 0 15,0 0 0-15,6 2 0 0,1 2-272 0,2 0 16 16,2 1 16-16,2 3 0 0,2 2 32 0,0 1 0 15,0-3 0-15,1-2 0 0,-1 1-16 0,0-3 0 16,-2-1 0-16,-1 1 0 0,1 1 224 0,-1 1-144 16,-1-2 144-16,-2 1-128 0,-1-4 128 0,3 0 0 15,-3 0 0-15,3 1 0 0,0 0 0 0,0 0 0 16,3-4 0-16,0 2 0 0,2-2 0 0,1 1 0 16,4 1-128-16,2-2 128 0,0-4 0 0,5 0 0 0,2-2 0 15,4-1 0-15,4-2 0 0,2-2 192 0,1-1-32 0,-1-4-16 16,0 2 32-16,-1-3 0 0,4-2 0 0,5-1 0 15,2-1-176-15,1-1 192 0,-1-1-192 0,-4-3 192 16,-3-1-192-16,-1-1 0 0,1-2 0 0,1-1 0 16,3 0 144-16,1-2-144 0,1-4 160 0,-1-1-160 15,-2 1 384-15,-1-3 0 0,-2-3-16 0,3-2 0 16,2-3-48-16,2-3 0 0,4-1 0 0,-3 2 0 16,-2 1-144-16,-3-1-48 0,0-3 0 0,-1-1 0 15,-1-3-128-15,3-2 128 0,2 1-128 0,-3 0 128 16,-3 0-128-16,-6-2 0 0,-6 1 144 0,-2-3-144 15,0-1 0-15,-3-3 128 0,-4-3-128 0,1 2 0 16,-4 0 160-16,0-2-32 0,-2-4-128 0,-1-2 192 16,-2 0 0-16,-1-5 0 0,-2-3 0 0,-1-4 0 15,-3-5-32-15,-2-3-16 0,-3-2 0 0,-4-2 0 16,-4-2-144-16,-5-3 0 0,-6-5 0 0,-1-3 128 0,-4 0-128 16,-4 1 0-16,-5 2 0 0,-2-2 0 0,-3 1-320 0,-2 2 48 15,-2 2 16-15,-1 5 0 16,-4 3-1344-16,-4 5-256 0,-4 5-48 0,-8 5-16 15,-6 5-864-15,0 5-176 0</inkml:trace>
  <inkml:trace contextRef="#ctx0" brushRef="#br0" timeOffset="48202.01">8866 4190 29487 0,'-18'0'1296'0,"7"1"288"0,-1 1-1264 0,4 2-320 16,0-2 0-16,1 0 0 0,7-2 1104 0,0 0 176 16,-4 1 16-16,4-1 16 0,0 0-608 0,0 0-112 15,0 0-16-15,0 0-16 0,0 0-560 0,0 0-320 16,13-4 32-16,0 0 16 0,0 0 64 0,-1 0 16 16,3-1 0-16,-1 2 0 0,1 0 192 0,2 1-192 15,-1 1 192-15,3-1-192 0,1 0 192 0,1 1-144 16,0 0 144-16,3 1-128 0,2 1 128 0,5-1-128 0,2-1 128 0,3-1-128 15,3 0 128-15,3 1 0 0,2 0 0 0,2-1 0 16,1-2 128-16,1-2 48 0,0 1 16 0,6-2 0 16,4-1 64-16,2 1 0 0,2 0 16 0,1 0 0 15,-3-1-272-15,2 0 128 0,3 1-128 0,4 0 0 16,4-3 0-16,-1 0 0 0,0 0 0 0,-1 0 0 16,2 0 0-16,3-1 0 0,3-1 0 0,0 0 0 15,-1 1 0-15,-3-2 0 0,-2-3 0 0,2 1 0 16,4 2 0-16,-2 0 0 0,-2 0 0 0,-1-2 0 15,-1-3 0-15,3 1 0 0,4 1 0 0,-2 1 0 16,-3 0 0-16,0 0 0 0,0 0 0 0,3 1 0 16,3-2 0-16,-1 2 128 0,-4 2-128 0,4-2 0 15,0-3 224-15,2 1-64 0,3 0-16 0,-4-1 0 16,-1-2-144-16,2 1 192 0,5 2-192 0,0-2 192 16,0 1-192-16,-2 1 0 0,-2 2 0 0,3 3 0 0,2 2 0 15,-3 0 0-15,-3-1 0 0,-4 5 0 0,1 2 0 0,2-1 0 16,0 0 128-16,-2 2-128 0,-6 2 0 0,-2 2 128 15,-1 2-128-15,-1 2 128 0,0 0 192 0,0 2 16 16,-5-1 16-16,-1 1 0 0,-1 2 32 0,-2 2 0 16,2 1 0-16,-1-1 0 0,1-1-48 0,0 0 0 15,-4-3 0-15,1 1 0 0,1 0-64 0,1 1-16 16,3-1 0-16,0 0 0 0,1-1-256 0,-4 1 160 16,0 1-160-16,-2-1 128 0,-3-1-128 0,2 1 0 15,-2 1 0-15,2 0 0 0,-1-1 128 0,-1 2-128 16,-1 1 0-16,-1 1 128 0,0-1-128 0,3 2 0 0,1-2 0 15,-1 0 0-15,0 1 0 0,-2 0 128 0,-6 2-128 0,0 0 0 16,-2 0 192-16,0 2-64 0,-1-1 0 0,0 1 0 16,1 0 0-16,0-1 0 0,-2-3 0 0,-2 1 0 15,0 1 96-15,-1-2 16 0,0 0 0 0,0 0 0 16,-1 0-80-16,1 1-16 0,1-1 0 0,-2 0 0 16,-2-2-144-16,0-1 0 0,-5 0 0 0,-1 0 0 15,0-1 128-15,-2 0-128 0,-3 0 128 0,2 0-128 16,-3-2 256-16,-1-2-16 0,0 0-16 0,-1 0 0 15,-1 2 80-15,1-2 16 0,-2 1 0 0,0-1 0 16,-1 1-128-16,-1-1 0 0,-4 2-16 0,-2-2 0 16,-1 1-176-16,1-2 192 0,-2-1-192 0,-1 3 192 15,-2-1-192-15,-1 1 160 0,-3-2-160 0,-6-4 160 16,0 0-32-16,8 7-128 0,-3-3 192 0,-5-4-64 16,0 0-128-16,0 0 192 0,7 6-192 0,-7-6 192 0,0 0-192 0,0 0 0 15,0 0 144-15,0 0-144 0,0 0 0 0,0 0 0 16,0 0 0-16,0 0-128 15,0 0-304-15,0 0-48 0,0 0-16 0,0 0 0 16,0 0-1424-16,-10 1-304 0,1 1-48 0,-2-1-10288 16,-1-2-2064-16</inkml:trace>
  <inkml:trace contextRef="#ctx0" brushRef="#br0" timeOffset="48735.86">17336 3762 24879 0,'-8'-1'2208'0,"-1"1"-1760"0,-1 0-448 0,1-1 0 16,0 0 2496-16,0 1 432 0,0-1 80 0,0 1 0 15,1-1-1552-15,8 1-320 0,-9 0-64 0,9 0-16 16,0 0-640-16,0 0-128 0,-9 1-32 0,9-1 0 16,0 0-32-16,0 0-16 0,0 0 0 0,0 0 0 15,0 0 176-15,-2 8 48 0,2-8 0 0,3 14 0 16,1-1-160-16,4 1-16 0,1 2-16 0,3-1 0 16,2-1-240-16,3 1 0 0,0 1 0 0,4 2 0 15,2 1 0-15,2 0-128 0,0-1 128 0,1-1-208 0,2 1 208 0,-1-2 0 16,1 0 0-16,-2-1 0 0,-2 1 0 0,1-1 160 15,-1 2-32-15,0-4 0 0,1-3 16 0,0 0 0 16,0-1 0-16,-2 2 0 0,-2-2 176 0,-1 0 48 16,-3 0 0-16,0-1 0 0,-3-2-176 0,-2 2-16 15,-2 0-16-15,-10-8 0 0,8 8-160 0,-4 0 192 16,-3 0-192-16,-2-1 192 0,-3 1 64 0,-4 2 0 16,-3 0 16-16,-4 2 0 0,-3 0 48 0,-4 2 0 15,-5 3 0-15,-4 1 0 0,-3 1-32 0,-2 1 0 16,0 0 0-16,-2 3 0 0,-4 2-112 0,0 2-32 15,-1-2 0-15,2-1 0 0,2-2-144 0,1 0 0 0,3-1 0 16,3-2 128-16,4-4-256 0,2 1-64 16,6-4-16-16,2-2 0 15,4-3-368-15,3 0-80 0,1-3-16 0,4-1 0 16,6-3-2464-16,0 0-480 0</inkml:trace>
</inkml:ink>
</file>

<file path=ppt/ink/ink1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17:36.072"/>
    </inkml:context>
    <inkml:brush xml:id="br0">
      <inkml:brushProperty name="width" value="0.05292" units="cm"/>
      <inkml:brushProperty name="height" value="0.05292" units="cm"/>
      <inkml:brushProperty name="color" value="#FF0000"/>
    </inkml:brush>
  </inkml:definitions>
  <inkml:trace contextRef="#ctx0" brushRef="#br0">8633 3417 13823 0,'0'0'608'0,"0"0"128"0,0 0-592 0,0 0-144 0,0 0 0 0,0 0 0 16,0 0 4160-16,-5 6 816 0,5-6 144 0,0 0 48 16,0 0-3648-16,0 0-736 0,0 0-144 0,0 0-16 15,0 0-416-15,0 0-80 0,0 0 0 0,0 0-128 16,0 0 128-16,0 0-128 0,0 0 0 0,0 0 0 15,0 0 176-15,0 0-32 0,0 0 0 0,0 0 0 16,0 0 224-16,0 0 32 0,0 0 16 0,0 0 0 16,0 0-96-16,2 9 0 0,-2-9-16 0,5 10 0 0,0-1-304 15,2-3 0-15,-7-6 0 0,13 10 0 0,1-1 0 0,2-1 0 16,0-3 0-16,3 0 0 0,2-2 0 0,2 1 0 16,2 3 0-16,2-4 0 0,0-3 0 0,0 0 0 15,-1 0 0-15,1 1 0 0,2-1 0 0,0 0 128 16,-1-1 0-16,3 1-128 0,1 4 144 0,3-2-144 15,3-2 0-15,1 0 144 0,1 0-144 0,-1 0 160 16,0-1-160-16,0 0 160 0,0-3-160 0,-2 2 192 16,0 0-192-16,0 1 192 0,0-1 0 0,2 0 0 15,2 0 0-15,-1 0 0 0,3 1-64 0,-3-1 0 16,-4-2 0-16,0 2 0 0,0 0-128 0,1 0 160 16,0 0-160-16,2-2 160 0,-1-1-160 0,4-2 128 0,2 2-128 0,1-1 128 15,0-1-128-15,-1-1 128 0,-2 0-128 0,-1 0 128 16,0 2-128-16,-1 0 0 0,1 0 0 0,1 1 0 15,0 2 128-15,-2 1-128 0,-1 3 0 0,-1-2 128 16,2 0-128-16,-2 2 0 0,-1 3 0 0,-4 0 0 16,1-4 0-16,3 1 0 0,-2-1 0 0,4 1 0 15,2 0 144-15,-1-1-144 0,1-1 160 0,0 1-160 16,0 0 128-16,-4 0-128 0,-2 1 0 0,3 0 144 16,-2-1-144-16,1 2 160 0,0 0-160 0,0-1 160 15,-1-1 96-15,3 2 32 0,-3-1 0 0,1 1 0 16,1-1-80-16,-2-1-16 0,-3-1 0 0,1 0 0 15,0 1 32-15,2-1 0 0,0-3 0 0,1 1 0 16,3-1 0-16,-1 0 0 0,2-1 0 0,-2 0 0 16,0 0-96-16,-2-1 0 0,-3 2-128 0,-2 1 192 0,-1-1-32 0,0 2-16 15,-1 1 0-15,0 0 0 0,-1 1-16 0,0 0-128 16,0 0 192-16,-1 1-64 0,2 1-128 16,0 1 0-16,0-1 0 0,-1 1 0 0,-2-3 0 0,0 1 0 15,-2-1 0-15,-1 1 0 0,1 0 128 0,-1-1-128 16,1-1 0-16,-1 0 128 0,0 0 64 0,1 0 0 15,-1-1 0-15,1 0 0 0,0-1 16 0,-1 1 16 16,-1 0 0-16,1 1 0 0,-1 0-48 0,0 2-16 16,0 1 0-16,-1-1 0 0,-2-1-160 0,0 2 160 15,-4 2-160-15,0-1 160 0,-1 0-32 0,-1-1-128 16,-2 1 192-16,1-1-64 0,-2 1 0 0,-2 2-128 16,2-2 192-16,-2 0-64 0,-9-3-128 0,0 0 192 15,7 3-192-15,-7-3 192 0,0 0-192 0,0 0 128 0,0 0-128 0,0 0 128 16,0 0-128-16,0 0 0 0,0 0 0 0,0 0 0 15,0 0 0-15,0 0 0 0,0 0 0 0,0 0 0 16,0 0-208-16,0 0 16 0,0 0 16 0,5 5 0 31,-5-5-256-31,0 0-48 0,0 0-16 0,0 0 0 16,0 0-2096-16,0 0-416 0</inkml:trace>
  <inkml:trace contextRef="#ctx0" brushRef="#br0" timeOffset="2048">10055 1889 16575 0,'0'0'736'0,"0"0"160"0,-1-11-720 0,1 1-176 16,1 0 0-16,1 0 0 0,0 1 2528 0,-1 2 480 15,0-1 80-15,1 0 32 0,-1 0-1776 0,-1 8-368 16,-1-6-64-16,1 6-16 0,-2-8-32 0,2 8-16 15,0-6 0-15,0 6 0 0,-1-9 192 0,1 9 48 0,-2-6 0 0,2 6 0 16,-2-6-208-16,0 0-48 0,-2 1 0 0,0 0 0 16,4 5-64-16,-5-4 0 0,-2-1-16 0,0 3 0 15,-1 0-240-15,-2 1-64 0,-1 1 0 0,0 1 0 16,-3-1-112-16,-2 2-16 0,-5 3-16 0,1 2 0 16,0 2-176-16,0 3-128 0,-1 3 192 0,-1 1-192 15,-3 5 0-15,0 4 0 0,-1 4 0 0,2 2 0 16,2 1 0-16,3 2 0 0,3 1 0 0,5 1 0 15,4-1 208-15,5 3-64 0,3-1-16 0,5 2 0 16,4-1-128-16,3 0 0 0,4-1 0 0,3-4 0 16,4-3-272-16,2-3 16 0,1-2 0 0,1-4 0 15,4-3-208-15,1-5-48 0,2-3 0 16,4-4 0-16,-1-6-128 0,3-4-48 0,1-2 0 0,1-3 0 16,0-4-208-16,-6-2-32 0,-4 1-16 0,-4-1-10896 15,-5-2-2176-15</inkml:trace>
  <inkml:trace contextRef="#ctx0" brushRef="#br0" timeOffset="2365.02">10525 1957 33167 0,'0'0'1472'0,"-7"10"304"0,-1 0-1424 0,2 2-352 16,0 1 0-16,1 4 0 0,-2 1 2560 0,0 5 448 15,1 4 96-15,-1 1 16 0,0 1-2032 0,1 2-416 0,2 1-80 0,0 0-16 16,2-1-432-16,3-2-144 0,3-5 0 16,1-3 0-16,2-3 0 0,0-5 0 0,2-2-160 0,2-2 160 15,0-5-320-15,0-2 64 0,1-3 16 0,1-1 0 16,2-2 544-16,0-4 96 0,1-5 32 0,-1-3 0 16,0-3 32-16,1-5 16 0,-2-1 0 0,0-3 0 15,2-3-192-15,-5-1-32 0,-2 0-16 0,-2 0 0 16,1 0-240-16,-4 0 0 0,-1 0 0 0,-3 2 0 15,-4 1 0-15,-2 0-160 0,-2 2 160 16,-3 3-192-16,-3 1-944 16,-4 2-192-16,-1 1-32 0,-4 3-12352 0,-1 3-2480 0</inkml:trace>
  <inkml:trace contextRef="#ctx0" brushRef="#br0" timeOffset="3098.39">10959 1945 31327 0,'0'0'2784'0,"0"0"-2224"16,-5-6-560-16,5 6 0 0,0 0 1856 0,0 0 272 16,-5-4 48-16,5 4 16 0,0 0-1184 0,0 0-240 0,0 0-64 0,0 0 0 15,0 0-512-15,0 0-192 0,0 0 144 0,0 0-144 16,0 0 144-16,0 0-144 0,-4 10 160 0,-2 3-160 16,0 4 192-16,-1 5-48 0,-1 3-16 0,1 3 0 15,-1 2-128-15,0 1-144 0,-1-2 144 0,3-1-208 16,1 3 208-16,2-2 0 0,1-4 0 0,2-3 0 15,-2-5-144-15,2 0 16 0,0-5 0 0,3-2 0 16,-3-10 128-16,0 0-192 0,6 5 192 0,-6-5-192 16,9 0 320-16,1-3 48 0,0-5 16 0,1-3 0 15,4-3-64-15,-2-5 0 0,1-3 0 0,2-5 0 16,-1-4-128-16,4 0-192 0,-1 1 32 0,2-2 16 16,1-2-320-16,-1 3-64 0,0 4-16 0,-1 6 0 15,1 4 288-15,-2 3 64 0,-3 0 16 0,0 6 0 0,-3 2 464 0,-1 4 96 16,-1 3 0-16,-1 2 16 0,1 4 48 0,-1 2 16 15,-1 3 0-15,0 3 0 0,-1 3-208 0,2 2-32 16,-1 4-16-16,-2-1 0 0,-1-2-16 0,-1 0 0 16,1 0 0-16,-2-2 0 0,-2 0 768 0,0-2 128 15,0-4 48-15,0-1 0 16,0 0-1664-16,0-2-336 0,1-2-64 0,-2-8-16 0,0 0 944 0,0 0 0 16,0 0 0-16,0 0 0 0,0 0 0 0,0 0 0 15,0 0 0-15,0 0 0 0,0 0 0 0,-3-8 0 16,2-1 0-16,1 0 0 0,0-1 704 0,1-2 208 15,2-1 48-15,1-1 16 16,-1-1-1648-16,3 1-336 0,-1 0-64 0,3-2-16 0,1 0 768 0,1 1 160 0,0 0 32 16,1 5 0-16,1-1 128 0,-1 4-192 0,0 2 192 0,0 4-192 15,1 2 192-15,1 4 192 0,-1 2-32 0,0 4-16 16,0 4 160-16,0 1 16 0,0 2 16 0,1-1 0 16,-2 1-208-16,0 0-128 0,-2-1 128 0,2-1-128 15,-1-4 0-15,1-1-160 0,-1-1 16 0,-1-2 0 31,1-1-560-31,-5-3-128 0,-5-4 0 0,9 0-16 16,-9 0-256-16,0 0-48 0,9-2-16 0,-1-3 0 16,-3-6-2224-16,-1-4-432 0</inkml:trace>
  <inkml:trace contextRef="#ctx0" brushRef="#br0" timeOffset="3549.37">11878 1462 20271 0,'0'0'1792'15,"0"0"-1424"-15,2 10-368 0,0 0 0 0,1-1 3520 0,1 4 624 16,-1 3 128-16,0 5 16 0,2 2-3136 0,-1 6-624 16,0 4-128-16,1 4-16 0,-1 2-384 0,1 4 0 15,0 3 0-15,-2 2 128 0,1 3 208 0,-2-1 48 16,-2 0 16-16,0-1 0 0,0 0 48 0,-1-3 16 15,-1-2 0-15,-2-4 0 0,2-6-272 0,-3-2-48 16,0-6-16-16,1-3 0 0,-2-3 128 0,2-4 32 16,-3-3 0-16,2-6 0 0,5-7 176 0,0 0 48 0,-9 1 0 0,0-4 0 15,2-6-512-15,1-4 0 0,-1-6 0 0,4-3 0 16,1-4-224-16,1-3-144 0,2-1-16 0,3-3-16 16,2-2 144-16,3 4 16 0,3 2 16 15,3 3 0-15,4 1 224 0,3 4 0 0,2 3 144 0,2 2-144 16,2 3 528-16,1 3 16 0,-2 3 0 0,-2 3 0 15,-3 3-192-15,-1 3-32 0,-2 4-16 0,-1 4 0 16,-1 2-176-16,-1 4-128 0,-2 3 192 0,-4 2-192 16,0 0 0-16,-2 0 0 0,-2 0-160 0,-1-3 160 15,0 1 0-15,-4 0 0 0,0-2 192 0,-2 1-64 16,-1 0 0-16,-2-3 0 0,1 1 0 0,-3-2 0 16,-2-3-128-16,-2-3-176 0,-1-1 48 0,0-3 0 15,0-1-2432-15,-1-4-464 0,0-3-112 0</inkml:trace>
  <inkml:trace contextRef="#ctx0" brushRef="#br0" timeOffset="3915.94">12552 1898 28559 0,'0'0'1264'0,"5"12"272"0,0 0-1232 0,1 5-304 15,3 5 0-15,1 5 0 0,-2 1 4016 0,0 4 736 16,-2 2 160-16,3 0 16 0,-4 1-3744 0,0-2-752 15,-2-2-160-15,-1-1-16 0,1-5-448 0,-2-1-64 16,-1-5-32-16,0-2 0 0,-1-4 0 0,-1-1 0 16,1-3 0-16,-2-2 0 15,3-7-416-15,-7 4-64 0,7-4-32 0,-9-3 0 16,-2-4-1456-16,0-4-304 0,-3-3-48 0,-1-5-16 16,-2-2-800-16,-1-3-160 0,-2-4-48 0,1-5 0 15,-2-6 224-15,2 0 32 0,1 2 16 0,3 1 0 16,0 0 1904-16,5 8 384 0,0 5 80 0,3 3 16 0,0 0 4960 0,2 4 1008 0,0-1 192 0,3 3 32 15,2 2-2080-15,0 1-400 0,0 2-96 0,0 1-16 16,1 1-896-16,2 1-192 0,2-1-48 0,0 2 0 16,2-1-336-16,2 1-64 0,3-1 0 0,0 2-16 15,1-1-720-15,3 0-144 0,0 0-16 0,1 0-16 16,1 2-496 0,0 0-80-16,1-3-32 0,-1 2 0 0,1-1-2112 0,2 1-416 15,1-3-96-15,1 1-11968 0</inkml:trace>
  <inkml:trace contextRef="#ctx0" brushRef="#br0" timeOffset="4265.7">13047 1705 15663 0,'0'0'1392'0,"10"6"-1120"16,0 0-272-16,-1 3 0 0,-2 1 3680 0,1 2 672 15,0 2 144-15,-3 4 32 0,1 3-2144 0,-2 3-416 16,0 5-96-16,1 4-16 0,-1 2-1024 0,1 2-224 16,-2 4-32-16,-1 0-16 0,0-1-96 0,1 1-16 15,-2-1 0-15,1-3 0 0,2-5-288 0,-2-4-160 16,2-1 160-16,-1-3-160 0,-1-5 208 0,3-2-48 15,-2-2-16-15,-1-4 0 0,0-4-144 0,-2-7 160 16,4 6-160-16,-4-6 160 0,0 0 128 0,0 0 32 16,0 0 0-16,5-11 0 0,1-5-320 0,0-3 0 15,1-4 0-15,-1-5 0 16,1-4-320-16,1-2-80 0,1-3-16 0,-1 0 0 16,1 2-304-16,-2 0-64 0,0 1-16 0,2 4 0 0,0 5 528 0,1 2 96 0,1 1 32 0,1 3 0 15,0 3 464-15,0 5 80 0,0 3 32 0,-1 3 0 16,-2 3 304-16,1 6 64 0,1 2 16 0,0 5 0 15,1 2-240-15,-2 6-64 0,1 3 0 0,1 6 0 16,-1 1-512-16,0 4 0 0,1 1 0 0,-3 0 0 31,0 2-480-31,1-1-48 0,1-1-16 0,-1-2 0 16,-2-2-2160-16,2-2-432 0,0-4-96 0,1-3-7776 0,2-4-1568 0</inkml:trace>
  <inkml:trace contextRef="#ctx0" brushRef="#br0" timeOffset="4700.08">13996 2137 911 0,'0'0'0'0,"0"0"0"16,0 0 0-16,-4-7 0 0,-1-2 7664 0,1 0 1440 15,1 0 304-15,-3 0 48 0,1 2-7568 0,-1-3-1504 16,1-2-384-16,-1 1 0 0,0 1 192 0,0 1-48 16,2-1 0-16,-2 2 0 0,-3-1 96 0,1 0 16 15,-3 1 0-15,-1 3 0 0,-4-1 128 0,1 3 48 16,-2 1 0-16,-1 2 0 0,-6 3 144 0,2 2 48 0,0 3 0 0,3 4 0 16,-1 4 32-16,2 2 16 0,1 3 0 0,1 0 0 15,0 2-272-15,4 0-48 0,2 0-16 0,2-2 0 16,3-4-336-16,1-1 0 0,3-1 0 0,1-3 0 31,3-2-784-31,1-4-80 0,-4-6-16 0,11 5 0 16,1-3-48-16,1-3-16 0,2-4 0 0,2-1 0 0,-1-3 560 0,3-1 96 0,1-1 32 0,0-2 0 15,0-2 480-15,0 1 96 0,0-1 32 0,0 2 0 16,-1-1 384-16,-2 4 80 0,-2 3 16 0,-2 3 0 16,-1 3-160-16,-1 4-32 0,-2-2 0 0,0 3 0 15,-9-4-304-15,8 12-64 0,-2 1-16 0,-1 2 0 16,1-1-1216-16,-2-1-240 0,0-1-48 0,-2-2-16928 15</inkml:trace>
  <inkml:trace contextRef="#ctx0" brushRef="#br0" timeOffset="5182.85">14216 1544 17503 0,'0'0'1552'0,"0"0"-1232"15,0 0-320-15,13 7 0 0,3 3 6128 0,-1 3 1168 16,-2 3 224-16,1 4 48 0,-2 4-6032 0,1 6-1216 16,-1 6-320-16,-2 2 0 0,-1 4 0 0,-2 3-320 15,-2 2 48-15,-1 1 16 16,0 0-176-16,-1-1-16 0,0-2-16 0,2-3 0 16,-1-3-176-16,1-5-16 0,2-3-16 0,1-3 0 15,-3-5-224-15,1-4-64 0,-2-3 0 0,-1-3 0 0,1-2 544 0,-3-4 96 0,-1-1 32 0,0-6 0 16,0 0 16-16,0 0 0 0,0 0 0 0,-10-9 0 31,-1-5-1968-31,-1-2-384 0,-4-2-64 0,0-2-32 16,-4 1 1376-16,1 0 288 0,3 1 48 0,2 1 16 0,2 1 1872 0,2 0 368 0,1 4 80 0,1 0 16 15,3 0 528-15,-1 1 112 0,3 3 32 0,3 8 0 16,0-9-384-16,0 9-80 0,5-5-16 0,3 1 0 16,1 0-512-16,2 2-96 0,2 1-32 0,2 1 0 15,2 0-640-15,2 1-128 0,-1 0-128 0,2 0 192 16,-1-1-192-16,1 1 0 0,-2 2 0 0,3-2 0 15,2-2 0-15,0 4 0 0,2 3-144 0,-3 2 144 16,1 0-384-16,-1 0-32 0,-2 0 0 0,-1 3 0 16,1 4 544-16,-1 2 96 0,-2 3 32 0,-1 1 0 0,-4 0-32 0,-2 0 0 15,-4 0 0-15,0-2 0 0,-3 1-32 0,-1-3-16 16,-3-4 0-16,0-2 0 0,-1-1-352 0,2-10-64 16,0 0-16-16,0 0 0 15,0 0-448-15,0 0-80 0,-10-11-32 0,0-2 0 16,1-6-3088-16,0-3-608 0,-1-2-128 0</inkml:trace>
  <inkml:trace contextRef="#ctx0" brushRef="#br0" timeOffset="5883.75">14522 1705 3679 0,'3'-11'320'0,"3"0"-320"16,0 1 0-16,3 2 0 0,1 3 7024 0,2 1 1328 16,3 1 272-16,1 4 48 0,2 5-6176 0,3 3-1216 0,1 1-256 0,0 3-64 15,3 3-416-15,-1 4-96 0,0 0 0 0,-2 2-16 16,1 0-432-16,-3 1 0 0,-2 1 0 0,-3 0 0 15,-1 1-144-15,-1-3-112 0,-4-4-32 0,1 2 0 16,-2-1 288-16,0 1 0 0,-3-2-128 0,1 2 128 16,-2-1 0-16,1 0 224 0,-1-3-32 0,-2 1-16 15,0-3-176-15,1 1 0 0,-2 1 0 0,0-2 128 16,0-4-128-16,0 2-256 0,0 0 64 0,-1 0 16 16,-1-1-96-16,0 1-32 0,0 1 0 0,1 2 0 15,0-2 128-15,2-1 32 0,1-1 0 0,3-1 0 16,-1 0 464-16,3-4 112 0,1 0 16 0,2-1 0 15,0-2 208-15,2-4 48 0,1-3 16 0,2 0 0 16,0-5-144-16,0-1-16 0,-1-2-16 0,0-1 0 16,1-1-224-16,-2-3-32 0,-1-1-16 0,-3 2 0 0,-2-2-80 15,-3 0-32-15,0-2 0 0,-2 0 0 0,-3 1 96 0,-2 1 0 16,-3-2 16-16,-2 1 0 0,-3-1-32 0,-2 2-16 16,-3 0 0-16,1 3 0 0,1 1-96 0,-2 6 0 15,0 0-128-15,1 2 192 0,-1 1-192 0,0 1 0 16,1 0 0-16,3 2 0 0,1 1 0 0,2 0 0 15,1 0 0-15,7 1 0 0,0 0-256 0,0 0 16 16,0 0 0-16,0 0 0 0,0 0-112 0,0 0-32 16,8-5 0-16,5 1 0 0,0 2 96 0,3 2 16 15,2 0 0-15,2 2 0 0,-2 2 32 0,4 2 16 16,3-1 0-16,-2 4 0 16,-4 3-192-16,0 5-32 0,-1 1-16 0,-2 7 0 0,1 2 464 0,-3 1 128 0,-3 0 16 15,-1 2 0-15,-2 1 160 0,-3-3 16 0,-2-1 16 16,1-4 0-16,-1-2-64 0,0-4-16 0,1-1 0 0,-1-4 0 15,0-2-128-15,-3-10-128 0,0 0 192 0,0 0-192 16,0 0 0-16,0 0-224 0,0 0 16 0,6-13 0 31,-2-5-176-31,2-3-48 0,-1-5 0 0,1-3 0 0,-1-2 144 0,1 2 32 0,0-3 0 0,1 2 0 16,-1 1 256-16,2 6 0 0,1 5 0 0,0 3 144 16,-2 5 240-16,1 5 64 0,0 2 0 0,1 3 0 15,1 3 112-15,-1 2 16 0,1 1 16 0,1 4 0 16,0 2-336-16,0 1-80 0,0 2-16 0,0 1 0 15,0-1-320-15,0 3-64 0,0-1-16 0,0 1 0 16,1-1-512-16,-1-1-96 0,-1 1-32 16,0-2 0-16,-1-2-1680 0,0-1-352 0,-3-2-64 0,1-1-16 15,0 2-336-15,-3-3-80 0</inkml:trace>
  <inkml:trace contextRef="#ctx0" brushRef="#br0" timeOffset="6516.74">15926 1950 911 0,'0'0'0'0,"0"0"0"16,0 0 0-16,0 0 0 0,0 0 7888 0,0 0 1504 15,0 0 288-15,0 0 64 0,-10 1-7680 0,1-1-1536 16,1 0-304-16,-1 0-64 0,-2-1 0 0,0 0 0 16,0 1 0-16,-2 2 0 0,0 1 192 0,-3 1 32 0,0-1 16 0,0 4 0 15,-2 1-400-15,-1 2 0 0,1 1 0 0,-3 2 0 16,1 2 176-16,3 1 144 0,2-1 48 0,2 1 0 15,2 1 240-15,2-1 48 0,2 4 16 0,3 1 0 16,2-2-192-16,2 2-32 0,2 0-16 0,4-3 0 16,2 1-288-16,4-2-144 0,2-2 160 0,2-4-160 15,3-1 0-15,2-6-208 0,0-2 16 0,1-4 0 32,0-4-192-32,2-3-48 0,2 0 0 0,1-5 0 15,0-3-16-15,1-1 0 0,-2-2 0 0,0 0 0 0,0-1 448 0,-1 0-128 0,0 0 128 0,-2 0 0 16,-2 2 0-16,-1-1 224 0,-2-1-32 0,-3 1 0 15,-1 0 96-15,-3 4 16 0,-2-1 0 0,-1-1 0 16,-1-3 128-16,-3 0 16 0,-2-1 16 0,-2 2 0 16,-2 1-240-16,-2 1-48 0,-5-1-16 0,1 3 0 15,-3 5-160-15,-1 0 0 0,-1 3 0 0,-3 0 0 0,1 1 0 0,-2 4 0 16,3 0-144-16,-1 2 144 0,0-2-320 0,3 5 64 16,1 0 0-16,1 0 0 0,1 2 256 0,0 3-160 15,1 1 160-15,0 3-128 0,2 2 288 0,-1 6 64 16,2 3 16-16,1 5 0 0,2 3 144 0,3 3 16 15,4-1 16-15,2 1 0 0,4 0-32 0,4 0-16 16,3-3 0-16,7-3 0 16,5-4-624-16,4-4-128 0,4-5-32 0,-1-3 0 15,0-6-160-15,-1-2-48 0,1-7 0 0,1-2 0 16,-1-2 160-16,2-3 16 0,-2-3 16 0,1-5 0 0,2-3 432 0,-1-3-160 16,-2-4 160-16,-4 3 0 0,-7-2 0 0,-4 0 0 15,-3-3 0-15,-6-2 0 0,-3-2 0 0,-3-4 0 0,-3 0 0 16,-5-3 0-16,-6 1 0 0,-2 0 0 0,-6 0 0 15,-2 6 0-15,-5 7 224 0,1 7 48 0,-2 7 16 0,0 8 0 16,-1 6 224-16,1 8 64 0,1 6 0 0,4 8 0 16,2 10-16-16,2 7 0 0,2 3 0 0,1 11 0 15,1 7-560-15,4 1-256 0,4 2 32 0,6 3 0 32,3 3-1248-32,8 4-256 0,3 3-64 0</inkml:trace>
  <inkml:trace contextRef="#ctx0" brushRef="#br0" timeOffset="12171.9">19174 3797 22111 0,'0'0'1968'0,"0"0"-1584"0,0 0-384 0,0 0 0 15,0 0 3248-15,0 0 560 0,0 0 112 0,0 0 32 0,0 0-2752 0,0 0-560 16,0 0-96-16,0 0-32 0,1 13-240 0,-1 1-48 16,-1 0-16-16,1 2 0 0,0 4-208 0,0 3 176 15,0 3-176-15,0 3 160 0,1 5 112 0,1 5 32 16,2 3 0-16,0 3 0 0,0 3 288 0,3 5 64 15,1 5 16-15,0 1 0 0,0-2-224 0,0 0-32 16,1-1-16-16,-1-3 0 0,1-5-400 0,0 0 0 16,-1-1 0-16,-1-3 0 0,-1-1-224 0,-1-2-32 15,0-3 0-15,0-3 0 16,0-2-384-16,-1-4-64 0,1-4-32 0,-2-3 0 16,-2-3-224-16,-1-5-64 0,0-14 0 0,1 10 0 15,-1-10-1552-15,0 0-320 0,0 0-64 0</inkml:trace>
  <inkml:trace contextRef="#ctx0" brushRef="#br0" timeOffset="12591.18">19441 3817 16575 0,'31'-5'1472'0,"8"2"-1168"0,3 1-304 0,6 2 0 16,2 5 1904-16,0 2 320 0,-3 4 64 0,-5 4 16 16,-5 0-512-16,-7 4-80 0,-5 0-32 0,-3 3 0 0,-4 3-416 0,-5-1-96 15,-4 1-16-15,-5 3 0 0,-3 0-432 0,-6 1-80 16,-6 1-32-16,-6-2 0 0,-3 1-112 0,-9 2-32 15,-7-1 0-15,-7 1 0 0,-7-2-464 0,0-1-128 16,-2 0-16-16,2-2 0 0,3-2 144 0,5 1 0 16,2-3 0-16,1-3 0 0,3-2 496 0,3-2 128 15,4 0 16-15,4 0 16 0,3-2 416 0,7-1 80 16,4-1 0-16,5 0 16 0,6-11-528 0,3 15-96 16,7-1-32-16,7 1 0 0,6 3-384 0,5 1-128 15,4-2 0-15,4 3 0 0,-2-1 0 0,6-2-224 16,4-1 32-16,4-4 16 15,1-3-320-15,2-3-64 0,-2-2-16 0,-1-1 0 16,-4-1-1376-16,-7 0-288 0,-3 0-48 0,-3 1-9424 0,-4-1-1872 0</inkml:trace>
  <inkml:trace contextRef="#ctx0" brushRef="#br0" timeOffset="12987.84">20463 3950 44463 0,'0'0'1968'0,"0"0"400"0,0 0-1888 0,0 0-480 15,0 0 0-15,0 0 0 0,-9 3 320 0,-2 3-16 16,-2 3-16-16,-2 6 0 0,-3 6-80 0,-2 7-16 15,-1 6 0-15,-2 5 0 0,-2 4-192 0,0 7 0 16,-2 5 0-16,2 1 0 0,1 1 480 0,6-2 48 16,6-4 16-16,6-4 0 0,3-6-224 0,7-4-64 15,4-5 0-15,6-4 0 0,-2-1-256 0,4-6 0 16,3-4 0-16,1-3-144 0,1-6 144 0,2-4 0 16,3-5 0-16,3-7 0 0,2-5 0 0,1-6 0 15,2-3 0-15,-2-3 0 0,-2-1 0 0,0-3 0 16,-4-3 0-16,-4-3-128 15,-4-5-304-15,-5-2-48 0,-4-4-16 0,-6-1 0 16,-6-4-448-16,-7-1-80 0,-10 1-32 0,-4 0 0 16,-6-3-1792-16,-3 5-352 0,-2 0-80 0,-1 9-12592 0</inkml:trace>
  <inkml:trace contextRef="#ctx0" brushRef="#br0" timeOffset="13505.4">20812 3719 45839 0,'0'0'2032'0,"0"0"416"0,0 0-1952 0,0 0-496 0,0 0 0 0,0 0 0 15,-2 10 256-15,1 4-32 0,1 5-16 0,1 6 0 16,0 8-208-16,2 8 0 0,3 4-144 0,1 8 144 31,2 5-688-31,1 6-32 0,1 2-16 0,1 3 0 16,-3 1-352-16,1-3-80 0,0-3-16 0,2-4 0 0,0-5-2176 0,1 1-432 0,1-2-96 15,0-6-16-15,-2-7 1776 0,1-6 336 0,-2-4 80 0,2-4 16 16</inkml:trace>
  <inkml:trace contextRef="#ctx0" brushRef="#br0" timeOffset="13971.73">21129 3807 34095 0,'0'0'3024'0,"0"0"-2416"16,0 0-480-16,7 8-128 0,3 0 1424 0,0 0 272 0,-1 4 48 0,1 5 16 15,0 5-1280-15,0 7-256 0,-1 7-48 0,-1 6-16 16,0 3-160-16,1 3 192 0,-1 3-192 0,-1 2 192 16,1-1-64-16,1-1-128 0,1-3 192 0,2-5-64 15,1-8-128-15,1-4 0 0,-1-3 0 0,2-7-176 16,-1-5 32-16,1-3 0 0,1-4 0 0,-1-4 0 15,3-4 272-15,-1-6 64 0,3-5 16 0,4-7 0 16,4-9-208-16,2-9-192 0,0-9 48 0,0-10 0 31,-1-8-1744-31,-4-3-352 0,-2-1-64 0,-1 1 0 0,-1-2 704 0,0 5 160 0,1 5 32 0,-1 9 0 16,-2 8 1568-16,0 9 320 0,0 6 64 0,-1 9 16 16,-2 7 1728-16,0 4 336 0,-4 4 80 0,1 8 16 15,1 6-592-15,0 11-112 0,2 11-32 0,0 14 0 0,2 12-848 16,2 12-176-16,1 8-48 0,1 7 0 0,1 6-512 0,1-5-96 15,-1-7-32-15,3-6 0 16,1-9-1488-16,4-4-288 0,-2-4-64 0,1-9-19536 16</inkml:trace>
  <inkml:trace contextRef="#ctx0" brushRef="#br0" timeOffset="18475.54">20964 3795 7359 0,'0'0'320'0,"0"0"80"0,0 0-400 0,0 0 0 0,-6-1 0 0,6 1 0 0,0 0 4032 16,0 0 704-16,0 0 160 0,0 0 32 0,0 0-3584 0,0 0-704 15,0 0-128-15,0 0-48 0,-6-4-464 0,6 4-192 16,0 0 16-16,-7-6 0 0,0 3 32 0,7 3 0 15,-6-7 0-15,1 2 0 0,5 5 272 0,0 0 64 16,-4-6 16-16,4 6 0 0,0 0 176 0,0 0 48 16,0 0 0-16,0 0 0 0,0 0 16 0,0 0 0 15,0 0 0-15,0 0 0 0,0 0-208 0,0 0-48 16,0 0 0-16,0 0 0 0,-8 1-16 0,8-1-16 16,-7 2 0-16,7-2 0 0,-8 5 64 0,8-5 16 15,0 0 0-15,-6 4 0 0,6-4 160 0,-6 5 48 16,6-5 0-16,0 0 0 0,0 0 112 0,0 0 16 15,0 0 16-15,0 0 0 0,0 0 112 0,0 0 32 16,0 0 0-16,0 0 0 0,0 0 0 0,0 0 0 0,0 0 0 0,0 0 0 16,0 0-32-16,0 0 0 0,0 0 0 0,0 0 0 15,0 0-192-15,0 0-32 0,0 0-16 0,0 0 0 16,0 0-256-16,9 4-48 0,-9-4-16 0,12 7 0 16,1 0-144-16,1 1 0 0,2 1 0 0,0 1 0 15,1 0 0-15,1 1 0 0,3 1 0 0,0 0 0 16,-2-3-192-16,-2-1 48 0,-1 1 0 0,-2-1 0 15,-1-3-176-15,-2 1-48 0,-2-2 0 0,-9-4 0 16,10 7-1824-16,-3-3-368 0,-7-4-80 16</inkml:trace>
  <inkml:trace contextRef="#ctx0" brushRef="#br0" timeOffset="24012.01">14422 5817 30399 0,'0'0'2704'0,"0"0"-2160"16,0 0-544-16,-6 10 0 0,6-10 1472 0,-5 11 192 15,2-2 48-15,-3-1 0 0,3 3-1184 0,0 1-224 0,0-2-48 0,1 2-16 16,0-1-240-16,0 0 0 0,-2-1 0 0,2 2 0 16,-2 1 0-16,1 1 0 0,0 2-144 0,0 2 144 15,-1 0 0-15,-1 0 0 0,1 3 0 0,-2 0 0 16,0 0 0-16,-1 3 128 0,-1 3 16 0,1-4 0 16,-1-1 16-16,-1 0 0 0,-2 1 0 0,0 0 0 15,0 0-160-15,0 1 192 0,-1-1-192 0,0-1 192 16,0-1-192-16,1-1 128 0,1-1-128 0,2-3 128 15,3 0-128-15,2-3 0 0,1-2 144 0,4 1-144 16,1 0 448-16,3-1 0 0,4-2 16 0,5 0 0 16,2-4 288-16,6 1 48 0,4-2 16 0,2-2 0 15,2-3-160-15,1-2-16 0,0-5-16 0,2 1 0 16,2 1-256-16,1-1-48 0,-3-2-16 0,1 2 0 0,-1 1-160 16,0 1-16-16,-1-2-128 0,-3 2 192 0,0-1-192 15,-5 4 0-15,-3-1 0 0,-3 2 0 0,-3-1 0 0,-2 2-240 16,-3 0 80-16,-1 0 16 0,-10 0-208 15,9 2-32-15,-9-2-16 0,0 0 0 16,0 0-336-16,0 0-64 0,0 0-16 0,0 0 0 16,0 0-224-16,0 0-48 0,0 0-16 0,0 0 0 15,0 0-1424-15,0 0-288 0,0 0-48 0,-3-9-11328 0</inkml:trace>
  <inkml:trace contextRef="#ctx0" brushRef="#br0" timeOffset="24480.47">14963 5820 40895 0,'0'0'1808'0,"0"0"368"0,0 0-1728 0,0 0-448 0,10 10 0 0,-3 1 0 15,-1 0 864-15,-1 2 96 0,-1 3 0 0,2 3 16 16,-4 5-576-16,1 4-112 0,-2 3-32 0,-1 6 0 15,0 6-256-15,-1 0 0 0,-1-2 0 0,1 1 0 16,0 3 0-16,1-3 0 0,1-3-160 0,1-4 160 16,1-3 0-16,3-1 0 0,0 0 0 0,2-7 0 15,2-4 0-15,1-4 128 0,1-2-128 0,2-3 192 16,3 0-192-16,3-6 0 0,3-4-192 0,0-4 192 16,3-2 0-16,2-6 0 0,0-4 0 0,1-7 0 0,-4-4 0 15,2-4 0-15,-1-4-192 0,-1-4 192 16,1-4-528-16,-2-4 16 0,-2-3 0 0,-1-4 0 15,-3-3-176-15,-2 2-16 0,-4 1-16 0,-2 4 0 0,-2 2 720 0,-3 6 0 16,-1 6 0-16,0 5 0 0,-1 5 576 0,-1 6 64 16,-1 6 16-16,0 4 0 0,-2 2 256 0,1 3 48 15,0 4 16-15,0 0 0 0,0 0-288 0,-5 11-64 16,-2 4-16-16,0 4 0 0,-1 5-416 0,0 7-64 16,0 5-128-16,2 5 176 0,-1 3-176 0,2 7 0 15,-1 4 0-15,2 2 0 0,1 1 0 0,1-3 0 16,2-3 0-16,4-2 128 0,0-3-128 0,3-4 0 15,-1-2 0-15,4-4 0 16,2-4-512-16,3-4-96 0,0-1-16 0,3-5 0 16,3-4-1040-16,1-3-192 0,0-3-64 0,-2-3-10832 0,-2-2-2176 0</inkml:trace>
  <inkml:trace contextRef="#ctx0" brushRef="#br0" timeOffset="24850.15">15789 5935 47567 0,'0'0'2112'0,"0"0"432"0,9 4-2032 0,2 0-512 15,3 1 0-15,3-3 0 0,2-1 704 0,4 2 64 16,3 0 0-16,4-2 0 0,4-2-496 0,7-2-80 16,6 1-32-16,0-2 0 0,-1-4-416 0,-2 1-96 15,-3-1-16-15,-2-1 0 16,-3 0-224-16,-3 0-48 0,-2 0-16 0,-3 1 0 15,-4 1 96-15,0 3 32 0,-4-2 0 0,-2 1 0 16,-3-1 32-16,-2 3 16 0,-4-2 0 0,-1 2 0 16,-8 3-1472-16,5-8-288 0,-4 1-64 0</inkml:trace>
  <inkml:trace contextRef="#ctx0" brushRef="#br0" timeOffset="25046.03">16223 6009 44863 0,'-5'26'1984'0,"3"-3"416"0,0 6-1920 0,1 7-480 0,1 4 0 0,1 1 0 15,1 0 1376-15,1 1 176 0,2-1 48 0,0 6 0 16,2 3-720-16,-1 0-144 0,1-5-32 0,0-6 0 31,0-3-944-31,0-6-192 0,0-2-32 0,-1-2-16 0,1-3-1072 0,-4-3-224 0,1-2-32 16,1-4-16-16,-3-4 592 0,0-2 112 0,0-2 32 0,-2-6 0 16,0 0-288-16,0 0-48 0,-4 5-16 0,4-5-9824 15,-7-1-1984-15</inkml:trace>
  <inkml:trace contextRef="#ctx0" brushRef="#br0" timeOffset="25613.94">17373 6224 22111 0,'0'0'1968'16,"0"0"-1584"-16,0 0-384 0,0 0 0 15,0 0 3616-15,0 0 640 0,-5 10 128 0,5-10 32 16,0 0-2496-16,0 0-512 0,0 0-80 0,0 0-32 15,10 6-896-15,3 0-176 0,2-3-32 0,4-1-16 0,3-4 16 0,4 1 16 16,3-1 0-16,3 1 0 0,2-3 80 0,3 1 16 16,4 0 0-16,5 0 0 0,4-1-48 0,5 1 0 15,3 3 0-15,1-2 0 0,-4-4-112 0,0 3-16 16,-3 1-128-16,1 2 192 0,0 3-192 0,1 0 0 16,1 1 0-16,-3-2 0 0,-1-1 0 0,-4 1-192 15,-3 0 48-15,-2 2 0 0,-2 1-128 0,-2 1-32 16,-1-1 0-16,-6-2 0 15,-1 0-208-15,0-2-64 0,-2-2 0 0,0 1 0 16,-3 3-640-16,-2-1-144 0,-4-3-32 0,-1-1 0 16,-5-1-2128-16,-1-2-416 0,-1 0-96 0,-2-2 0 0</inkml:trace>
  <inkml:trace contextRef="#ctx0" brushRef="#br0" timeOffset="25997.35">18233 5922 23039 0,'0'0'1024'0,"0"0"192"0,-6 8-960 0,6-8-256 0,-7 8 0 0,7-8 0 16,0 0 5072-16,0 0 976 0,0 0 192 0,4 8 32 16,-4-8-4256-16,11 7-864 0,2 0-160 0,4-2-32 15,5-1-832-15,5-1-128 0,2-1 0 0,4-2-176 16,3 1 176-16,-2-2 0 0,-1 0 0 0,1 1-128 15,0 1 128-15,-1 1 0 0,-1 2 0 0,0 0 0 0,-1 0 0 0,-2 3 144 16,1 1-144-16,-1 1 160 0,-3 2-32 0,-2 0-128 16,-3 0 192-16,-2 4-64 0,-3 1 0 0,-1 1-128 15,-6-2 192-15,-1 3-64 0,-3 2 32 0,-3 1 0 16,-3 1 0-16,-2 1 0 0,-5-1 80 0,-2 3 16 16,-5-1 0-16,-1 3 0 0,-4-1-80 0,-3 0-16 15,-2-1 0-15,1 1 0 0,0 2-160 0,0-1 0 16,0-3 0-16,2-2 0 0,2-2 0 0,2-1-144 15,0-2 0-15,4-2 0 16,3-4-304-16,1-1-64 0,1-2-16 0,3-3 0 16,6-5-1360-16,0 0-272 0,0 0-48 0,0 0-16 15,0 0-1488-15,11-7-320 0</inkml:trace>
  <inkml:trace contextRef="#ctx0" brushRef="#br0" timeOffset="26447.39">19354 5919 29487 0,'0'0'2624'0,"-6"7"-2112"16,6-7-512-16,0 0 0 0,0 0 3856 0,0 0 672 15,0 0 128-15,0 0 16 0,0 0-3056 0,10 3-608 16,4-2-128-16,7-2-32 0,6-2-656 0,9-2-192 16,5-2 0-16,9 0 0 0,4 2 0 0,4-1 0 15,3-1 0-15,-3 1 0 0,-3-3 0 0,0 1 0 16,1 3 0-16,1 2 0 0,1 1 0 0,1 1 0 0,-2-1 0 0,-6 2-128 16,-6 1 128-16,-4 3-128 0,-2-1 128 0,-4 0-128 15,-3-1-208-15,-2 2-48 0,-4 0 0 0,-4-1 0 31,-3 1-1392-31,-4-1-272 0,-3-1-64 0,-3 0-10736 0,-9-2-2128 0</inkml:trace>
  <inkml:trace contextRef="#ctx0" brushRef="#br0" timeOffset="26665">20007 5986 15663 0,'-4'11'1392'16,"1"2"-1120"-16,-1 4-272 0,0 5 0 15,3 7 7488-15,0 1 1424 0,-1 0 304 0,1 3 48 0,1 3-6976 0,-1 1-1392 16,0 0-288-16,0-2-48 0,-1-3-368 0,1 0-192 16,-1-3 192-16,1-2-192 15,-1 2-288-15,0-5-160 0,-1-2-48 0,2-2 0 32,0-5-528-32,0-2-128 0,0 1 0 0,0-5-16 0,1-9-880 0,0 8-160 0,0-2-32 0,0 0-9856 15,0 2-1984-15</inkml:trace>
  <inkml:trace contextRef="#ctx0" brushRef="#br0" timeOffset="27331.35">20497 5902 29487 0,'0'0'2624'0,"0"0"-2112"16,-1 6-512-16,2 3 0 0,2 1 3056 0,-1 2 496 15,-1 3 96-15,1 5 32 0,0 5-2752 0,2 4-544 16,-1 3-128-16,1 4 0 0,2 3-480 0,-1 1-96 15,0 0 0-15,-1-3-16 0,2-2 144 0,-1-2 48 16,-1-5 0-16,0 2 0 0,0-3 0 0,1 2 0 16,-2-4 0-16,0-1 0 0,-2-2 288 0,-1-2 64 15,0-1 16-15,-1-3 0 0,-1-2 304 0,-1-1 64 0,-3 0 16 0,1-2 0 16,-2-2-80-16,0-1-16 0,0-2 0 0,-1 0 0 16,0-1-352-16,2 1-160 0,-1-2 128 0,7-4-128 15,0 0 0-15,-6-3 0 0,6 3-144 0,0 0 144 16,-5-9 0-16,4-2 0 0,1-4 0 0,3-3 144 15,3 0 128-15,2-4 32 0,0-4 0 0,2-5 0 16,1-2-32-16,2-1 0 0,2-3 0 0,1-3 0 16,4-1-128-16,1 1-16 0,0-3-128 0,0 4 192 15,1 4-192-15,-2 4 0 0,0 2 0 0,-1 4-160 16,-2 4-16-16,-2 4 0 0,0 1 0 0,-2 5 0 31,-4 5-544-31,0 3-112 0,-9 3-32 0,9 3 0 0,-2 2-1632 0,-2 5-336 16,2 3-64-16,-4 4-16 0,0 4-1328 0,-3 0-272 0,-1 6-48 15,0-4-16-15</inkml:trace>
  <inkml:trace contextRef="#ctx0" brushRef="#br0" timeOffset="27748.63">20909 6142 20271 0,'0'0'896'0,"0"0"192"0,0 0-880 0,0 0-208 16,-5 9 0-16,2-1 0 0,3-8 4752 0,-7 12 912 15,0 0 176-15,-2 4 48 0,-2 3-4000 0,-1 4-800 16,0 4-144-16,-1 3-48 0,-1 3-576 0,3 2-128 0,3-1-32 0,0 0 0 16,2 2 336-16,3-4 64 0,2-3 16 0,2-4 0 15,1-6-352-15,3-3-64 0,1-3-16 0,3-2 0 16,1-4-144-16,2-4 128 0,1 0-128 0,4-7 128 15,0-2 0-15,5-6-128 0,1-5 192 0,2-7-64 16,0-6-128-16,0-2 0 0,-1-4 0 0,1 1-176 16,-2 1-144-16,-2 1-16 0,-2-1-16 0,0 1 0 15,-1-3 32-15,-2 4 16 0,1 2 0 0,-3 1 0 16,-2 5 304-16,-2 6 0 0,-3 5 176 0,-2 5-176 16,-5 8 464-16,0 0-16 0,9 5 0 0,-4 4 0 15,-2 4 64-15,-3 7 16 0,0 4 0 0,-3 11 0 16,0 10-336-16,-1 5-64 0,-2 0 0 0,4 4-128 15,-1 2 0-15,2-2-176 0,2-6 0 0,0-1 0 16,1-3-2288-16,1-6-464 0,4-4-80 0,3-2-32 16,1-5-1760-16,2-5-336 0,1-6-80 0,3-5-16 0</inkml:trace>
  <inkml:trace contextRef="#ctx0" brushRef="#br0" timeOffset="27964.77">21591 5952 46591 0,'4'17'2064'0,"1"-2"432"0,-1 4-2000 0,3 7-496 0,1 7 0 0,1 1 0 16,0 1 320-16,2 2-48 0,-2 1 0 0,1 2 0 31,-4 2-1040-31,2-3-192 0,-1-1-64 0,-3-4 0 15,0-1-1280-15,0-4-272 0,-3-2-48 0,-3-1-16 16,-2-3-2048-16,-1-1-416 0,-3-2-80 0,-4-3 0 0</inkml:trace>
  <inkml:trace contextRef="#ctx0" brushRef="#br0" timeOffset="28165.6">21212 6442 13823 0,'0'0'1216'0,"0"0"-960"0,0 0-256 0,10-8 0 16,2 0 5568-16,3 3 1056 0,3-2 224 0,4-1 32 15,3-1-4016-15,2-1-816 0,5-4-144 0,3 3-48 16,3-1-1200-16,2 0-240 0,5-1-48 0,-1-3-16 16,-2-3-352-16,-6-2 0 0,-1 0-160 0,-4 2 160 15,1 2-1456-15,-5 0-176 0,-3 2-32 0,-1-1-16 16,-1-1-1184-16,-2 1-224 0,-4 2-48 0,0 0-16 16,-3-3-240-16,0 1-64 0,-3 0 0 0,-3 2 0 0</inkml:trace>
  <inkml:trace contextRef="#ctx0" brushRef="#br0" timeOffset="28482.31">21906 5883 11967 0,'0'0'1072'0,"0"0"-864"15,0 0-208-15,0 0 0 0,0 0 4416 0,0 0 848 16,3 10 176-16,-2 0 16 0,-1-10-3008 0,0 14-592 16,0 1-128-16,1 4-32 0,-2 4-944 0,0 5-192 15,0 7-48-15,1 3 0 0,0 3-320 0,1 1-64 16,-1 4 0-16,1 2-128 0,-1 3 592 0,-1-3 16 0,0-1 0 0,1-4 0 15,-2-3-16-15,2-3 0 0,-1-7 0 0,1-2 0 16,0-5-400-16,1-4-64 0,1-6-128 0,0-3 176 16,-2-10-176-16,0 0 192 0,0 0-192 0,0 0 192 15,12-5-192-15,3-6-144 0,4-5 144 0,3-7-208 32,-1-7-272-32,4-1-48 0,4-1-16 0,0 5 0 15,1 2-96-15,-1 4-32 0,0 2 0 0,0 8 0 0,0 5 672 0,-1 8 0 0,1 3 0 0,-1 6 0 16,-2 4 1024-16,-3 6 192 0,-1 5 48 0,-3 1 0 15,-3 3-640-15,-3 1-128 0,-3 2-32 0,-5 0 0 16,-5-1-1552-16,-5-3-304 0,-4-2-64 0,1-5-11472 16,-3-3-2304-16</inkml:trace>
  <inkml:trace contextRef="#ctx0" brushRef="#br0" timeOffset="28965.66">22671 5743 29487 0,'0'0'1296'0,"-3"8"288"0,3-8-1264 0,0 0-320 0,-4 13 0 0,3 0 0 16,1-1 3904-16,2 4 704 0,3 1 160 0,5 2 32 16,3 0-3328-16,5 3-672 0,2 3-128 0,6 0-32 15,2 2-640-15,5 4-384 0,3 3 64 0,3 2 0 16,3 0 16-16,-4 2 16 0,-2 0 0 0,-4 2 0 16,-5 0-64-16,-2 1-16 0,-4 0 0 0,-2 2 0 15,-4 2-336-15,-1 1-64 0,-5 0 0 0,-1 2-16 16,-1 0 32-16,-3-1 16 0,-1-1 0 0,-1 0 0 0,0-5 384 0,0-2 80 15,-1-1 16-15,0-4 0 16,0-2-1984-16,3-5-384 0,-3-4-64 0</inkml:trace>
  <inkml:trace contextRef="#ctx0" brushRef="#br0" timeOffset="29249.81">22214 6023 45151 0,'10'6'2000'0,"0"-4"416"0,2-2-1936 0,10-1-480 0,10-3 0 0,9-2 0 16,6-1 1184-16,9-5 144 0,6-2 16 0,4-1 16 15,2-2-752-15,5 0-160 0,5-2-16 0,-2 2-16 16,0-1-688-16,-8 3-144 0,-5 0-32 16,-5 4 0-16,-4 2-1248 0,-3 4-256 15,-2 1-48-15,-3 2-16 0,-1 1-1312 0,-5 4-256 0,-5 0-48 0</inkml:trace>
  <inkml:trace contextRef="#ctx0" brushRef="#br0" timeOffset="29832.41">23653 6173 14735 0,'0'0'1312'0,"0"0"-1056"0,0 0-256 0,9-2 0 16,-1-2 5712-16,-8 4 1088 0,0 0 224 0,0 0 32 16,5-12-4864-16,-3 2-976 0,-2 10-192 0,-1-9-32 15,1 9-672-15,-5-7-144 0,-4 2-32 0,0 3 0 16,-2-1-144-16,2 2 0 0,-3 2 0 0,1 3 0 15,-1 1 0-15,0 2 208 0,-2-1-16 0,0 4-16 16,-1 0 32-16,1 2 16 0,-1 3 0 0,-2 1 0 16,-1 2 80-16,2 3 16 0,2 2 0 0,-1 0 0 15,2-1 176-15,2 0 32 0,2-1 16 0,3-3 0 16,0 1-272-16,3-1-48 0,0-1-16 0,2-4 0 16,2-2-208-16,1-1-208 0,1-1 32 0,2-2 16 15,-2 0-224-15,-3-7-64 0,8 5 0 0,-8-5 0 0,9 0 144 0,1-2 32 16,0-2 0-16,2-2 0 0,3-3 80 0,0-2 32 15,0-1 0-15,1-1 0 0,-2 1-144 0,2 2-16 16,-3-1-16-16,0 1 0 0,-2 2 336 0,-1 3 160 16,0 1-16-16,-10 4 0 0,10 4 176 0,-3 1 16 15,1 2 16-15,-4 3 0 0,0 3 96 0,-2 1 32 16,-3 3 0-16,0 2 0 0,-1 3-272 0,-2 0-48 16,1 0-16-16,1-3 0 0,0-5-336 0,0-3-80 15,1-1-16-15,1-10 0 16,0 0-1600-16,0 0-320 0,0 0-64 0,7 6-16 15,-7-6 832-15,11 0 176 0,0-5 16 0,0-2-9616 0,-1-2-1920 0</inkml:trace>
  <inkml:trace contextRef="#ctx0" brushRef="#br0" timeOffset="30283.62">23731 5756 31327 0,'8'9'2784'0,"-8"-9"-2224"0,8 6-560 0,-1-1 0 15,1 1 3072-15,0 0 496 0,0 3 96 0,0-1 32 16,1 1-2768-16,0 3-544 0,-2 4-128 0,0 4 0 16,-1 3-816-16,-3 5-144 0,-4 3-48 0,1 9 0 15,-1 6 128-15,-1 4 32 0,-2 0 0 0,3 1 0 0,1 0 848 0,-1-5 160 16,-1-3 32-16,0-3 16 0,1-2 432 0,1-5 64 15,0-4 32-15,0-1 0 0,0-3-464 0,1-4-80 16,1-4-32-16,0-6 0 0,-2-11-240 0,0 0-48 16,0 0-128-16,0 0 192 0,9 0-192 0,1-6 0 15,0-5 0-15,1-8 0 16,1-7-576-16,1-1-16 0,1-2 0 0,2-3 0 16,1-2-528-16,2-1-96 0,0 1-32 0,1 3 0 15,2 4-176-15,2 5-48 0,1 6 0 0,1 5 0 0,1 7 1472 0,-3 2 400 16,-1 5 32-16,-3 4 0 0,-2 5 976 0,-4 6 208 15,-3 3 48-15,0 2 0 0,-7 1-928 0,0 2-176 0,-4 0-48 0,-4 1 0 16,-3 3-512-16,-1 1 0 0,-1 0 0 0,-3-3 0 16,-2-1 208-16,-3-5-64 0,-2-5-16 0,0-3 0 15,-2-6-128-15,-2-2 0 0,1-5-192 0,0-2 192 32,0-5-1952-32,1-6-272 0,-1-6-48 0,3-9-15536 0</inkml:trace>
  <inkml:trace contextRef="#ctx0" brushRef="#br0" timeOffset="30485.26">24229 5506 15663 0,'16'35'688'0,"-5"-8"144"16,-1 6-656-16,0 9-176 0,-1 6 0 0,-1 7 0 16,-3 6 7040-16,1 4 1360 0,0 3 288 0,-1 1 48 15,0-2-6880-15,-1-2-1360 0,2-3-288 0,-2-5-48 16,2-4-1280-16,-1-4-256 0,0-2-48 0,-1-6-16 15,3-4-896-15,-1-5-176 0,4-5-48 0,0 0 0 16,0-2 928-16,-2-4 176 0,0-4 48 0,0-5 0 16,-1-6-176-16,-7-6-16 0,10 3-16 0,-10-3 0 0</inkml:trace>
  <inkml:trace contextRef="#ctx0" brushRef="#br0" timeOffset="30804.24">24543 6328 23951 0,'20'20'1056'0,"-7"-9"224"0,1-2-1024 0,4 0-256 0,1-2 0 0,2 0 0 15,2-3 5632-15,4-2 1056 16,5-5 224-16,1-3 32 0,2-5-5520 0,-2-4-1104 0,-1-2-320 0,-3-2 144 16,-2 0-400-16,-2 0-64 0,-3-1-32 0,-3-2 0 15,-1-3 496-15,-3-1 112 0,-1-1 0 0,-3 3 16 16,-5 2-64-16,-3 1-16 0,-4 1 0 0,-3 2 0 15,-4 2 0-15,-3 0 0 0,-2 3 0 0,-2 2 0 16,-3 3-32-16,-2 5-16 0,-1 3 0 0,3 3 0 16,-4 4-144-16,2 5 0 0,-2 6 0 0,0 6 0 15,0 6 128-15,2 4-128 0,0 2 128 0,3 4-128 16,-4 0 0-16,3 4 0 0,3 3 128 0,3-2-128 16,1-1 0-16,5-4 0 0,4-3-160 0,6-5 160 15,6-6-2688-15,12-4-448 0,16-3-96 0,12-7-16 16</inkml:trace>
  <inkml:trace contextRef="#ctx0" brushRef="#br0" timeOffset="55501.91">15796 3561 22511 0,'0'0'992'0,"0"0"224"0,0 0-976 0,0 0-240 16,0 0 0-16,0 0 0 0,0 0 1520 0,0 0 256 16,0 0 48-16,0 0 16 0,0 0-336 0,0 0-64 15,0 0-16-15,0 0 0 0,0 0-496 0,6-6-96 16,-1 1-32-16,-5 5 0 0,0 0-96 0,0 0-32 0,4-7 0 0,-4 7 0 16,0 0-64-16,0 0-16 0,0 0 0 0,0 0 0 15,6-5-288-15,-6 5-64 0,0 0-16 0,9-4 0 16,-1 3-224-16,3 1 0 0,1 1 0 0,4 2-160 15,1-1 160-15,3 0 0 0,1 0-144 0,3 0 144 16,3-2 0-16,4 0 0 0,2 1-144 0,2-2 144 16,0-2 0-16,-1 0 0 0,0-1 0 0,-2 1 0 15,-1 0 160-15,-1-3-160 0,-2 0 160 0,1 0-160 16,-3 6 144-16,-2-2-144 0,-2-1 128 0,-1 1-128 16,0 0 208-16,-2 2-32 0,-3 0-16 0,1 0 0 15,-3 0-160-15,-2 3 0 0,-3 1 0 0,-9-4 0 16,0 0 0-16,0 0 0 0,0 0 144 0,0 0-144 15,8 2 128-15,-8-2-128 0,0 0 160 0,0 0-160 16,0 0 160-16,0 0-160 0,0 0 160 0,0 0-160 16,-12-2 128-16,-3 2-128 0,-2 1 0 0,-3 1 0 0,-2-2 0 0,-3-1 0 15,-3 0 0-15,-2 3 0 0,-3 4 0 16,3-1-336-16,-1 0 48 0,3-1 16 0,2 4 144 0,3 0 128 16,4-2-192-16,4 0 192 0,4-2 0 0,3 2 0 15,8-6 0-15,0 0 0 0,0 0 0 0,8 7 0 16,5 0 128-16,5-4-128 0,4-2 0 0,5-2 0 15,5-2 0-15,3-3 0 0,3-1 0 0,3-2 0 16,4 0 0-16,4-1 0 0,5-3-240 0,-1 1-32 16,-3 0-16-16,2-1 0 15,-5-2-2352-15,0 2-480 0,15-3-80 0,-11 2-32 0</inkml:trace>
  <inkml:trace contextRef="#ctx0" brushRef="#br0" timeOffset="56301.18">17850 3578 32079 0,'-18'0'1408'0,"8"0"320"0,-1 0-1392 0,1-1-336 15,1 0 0-15,2-1 0 0,-1 1 960 0,8 1 128 16,-8 0 32-16,8 0 0 0,-6-3-480 0,6 3-80 16,0 0-32-16,0 0 0 0,0 0-528 0,0 0 0 15,0 0 0-15,0 0 0 0,0 0 0 0,0 0 0 16,8-7 0-16,2 4 0 0,1 3 0 0,3 0 128 16,1 0-128-16,4 1 160 0,2 0 160 0,5 0 16 0,4-1 16 0,3 0 0 15,3-1 96-15,2 0 32 0,3 0 0 0,4 0 0 16,4-2-224-16,2 1-64 0,4 0 0 0,4-2 0 15,2-1-192-15,0 1 144 0,-3-2-144 0,-2 3 128 16,0 1-128-16,4 1 0 0,0 0 0 0,1-2 0 16,-2 1 0-16,-3 1 0 0,-2 1 144 0,-1 2-144 15,-1-1 192-15,-2 2-16 0,1-1-16 0,-1 1 0 16,0 1 32-16,-5 0 16 0,-4-3 0 0,-4 2 0 16,-3 0 0-16,-2 1 0 0,-2-2 0 0,-2 1 0 15,-2-1 0-15,-4 3 0 0,-4-2 0 0,-1-2 0 16,-4-1-64-16,-2 1-16 0,-2 2 0 0,-9-3 0 15,0 0-128-15,0 0 0 0,0 0 0 0,0 0 0 16,0 0 0-16,-10-4 0 0,-5 1 0 0,-7 1 0 16,-5 0-288-16,-6 0 16 0,-4 5 0 0,-8-3 0 15,-8 0-352-15,-5 2-64 16,-5 0-16-16,0 0 0 0,-1 0-160 0,1 2-32 0,-1-2-16 0,-3 1 0 0,-5 1 496 0,4-2 96 16,5 0 32-16,4 0 0 0,3 0 528 0,4 2 96 15,3-1 32-15,2 0 0 0,2-1 496 0,2 0 96 16,2-1 32-16,5-1 0 0,7-1-16 0,3 1 0 15,5 2 0-15,5-1 0 0,4-2-96 0,4 1-32 16,8 0 0-16,0 0 0 0,0 0-384 0,0 0-80 16,0 0 0-16,18 1-16 0,5-1-368 0,10 0-128 15,9 0 0-15,7-2 0 0,5-4 128 0,7-2 0 16,2-1-144-16,6-1 144 0,2 1-240 0,3-1 32 16,3-2 0-16,-1 0 0 15,-2 0-1072-15,3-2-224 0,2 0-32 0,-1 0-12064 0,-1 0-2400 0</inkml:trace>
  <inkml:trace contextRef="#ctx0" brushRef="#br0" timeOffset="70094.23">22591 8813 29535 0,'0'0'1312'0,"0"0"272"0,0 0-1264 0,-8-2-320 0,1-2 0 0,1 0 0 16,-1 0 896-16,-1 0 112 0,1-2 16 0,-1 1 16 15,-3-3-288-15,0 0-64 0,0 0-16 0,0 1 0 16,0 0-96-16,0-1-32 0,0 1 0 0,-1 0 0 16,-2 2 288-16,-1 0 64 0,0 0 16 0,0 1 0 15,-2 2-128-15,1 0-16 0,-3 0-16 0,0 1 0 0,-1 1-368 0,2 1-64 16,-1 1 0-16,2 1-16 0,-1 2-304 0,0 0 0 15,2 2 0-15,0 2 0 0,0 1 144 0,3 1-144 16,0 0 0-16,2 3 144 0,-1 5-144 0,0 3 0 16,2 2-192-16,2 4 192 0,-1 3-224 0,2 4 80 15,4 5 16-15,1 2 0 16,2 2-304-16,3 3-48 0,5 4-16 0,-1-2 0 16,4-3-64-16,3-3-16 0,1-3 0 0,1-3 0 15,1-4 80-15,2-2 16 0,0-1 0 0,1-4 0 16,0-2-32-16,0 0 0 0,0-4 0 0,-3-1 0 15,0-1-544-15,-3-1-112 0,-3-2-32 0,-1-3 0 16,-2-2-1952-16,-3-3-400 0,-5-7-80 0,0 0-7120 0</inkml:trace>
  <inkml:trace contextRef="#ctx0" brushRef="#br0" timeOffset="70284.31">21976 9268 35935 0,'13'-4'3200'0,"5"-2"-2560"0,5-4-512 0,5-5-128 15,2-3 1216-15,4-4 240 0,5-2 32 0,1-4 16 16,5-2-1136-16,0 1-240 0,4-1-128 0,4 1 160 16,-1 0-2016-16,-2 1-416 0,-5 2-80 0,-5 3-8560 15,-3 3-1712-15</inkml:trace>
  <inkml:trace contextRef="#ctx0" brushRef="#br0" timeOffset="70594.52">23052 8697 27231 0,'0'0'1216'0,"0"0"240"0,0 0-1168 0,-10-4-288 15,0 1 0-15,-3 1 0 0,-2-1 1536 0,-3-1 256 16,-1 1 64-16,-3 1 0 0,-3 1-1008 0,-2 1-192 16,2 0-32-16,2 3-16 0,1 1-160 0,2 3-16 15,-1 1-16-15,1 3 0 0,3 2 512 0,1 3 96 0,2 3 32 0,0 3 0 16,0 0-224-16,2 7-32 0,0 3-16 0,2 4 0 16,2 2-576-16,0 4-208 0,2 1 144 0,4 3-144 15,1 2 0-15,3 1 0 0,4-1-224 0,3 0 80 31,3-3-512-31,3-3-112 0,3-3 0 0,3 0-16 16,4-6-368-16,1-1-64 0,2-1 0 0,0-3-16 16,1-4-304-16,-5-2-48 0,-4-1-16 0</inkml:trace>
  <inkml:trace contextRef="#ctx0" brushRef="#br0" timeOffset="70759.98">22378 9346 38703 0,'25'-5'3440'16,"10"-6"-2752"-16,12-5-560 0,9-5-128 0,5-6 1600 0,8-2 272 15,8-6 64-15,3-3 16 16,4-3-2720-16,-5 0-528 0,-3 0-112 0</inkml:trace>
  <inkml:trace contextRef="#ctx0" brushRef="#br0" timeOffset="71745.42">22641 12232 30399 0,'0'0'1344'0,"0"0"288"0,0 0-1312 0,0 0-320 16,-9 3 0-16,-2-3 0 0,0-2 2512 0,-1-1 432 15,-2-3 96-15,-2 0 16 0,-4-1-2656 0,-1 2-400 16,-1 0-320-16,0 2 48 0,2 0 128 0,-1-1 144 15,-3 2-208-15,2 1 80 0,2 1 448 0,1 2 112 16,0 2 16-16,0 0 0 0,-1 0 96 0,1 2 32 16,1 2 0-16,0 0 0 0,2 3-272 0,0 2-48 15,2-2-16-15,1 4 0 0,1 3-240 0,1 2 144 0,2 2-144 16,2 3 128-16,4 1-128 0,1 3 0 0,4 0 0 16,3 3 0-16,2 1-192 0,5 1 192 0,4 2-192 0,3-2 192 15,6 0-352-15,2 1 48 0,3 1 16 0,2-2 0 31,3-3-192-31,0 0-32 0,2 1-16 0,1-4 0 16,-1-2-32-16,-3-2 0 0,-3 0 0 0,-4-1 0 16,-4-1-400-16,-2-1-64 0,-5-3-32 0,-3-1 0 15,-1 0-3104-15,-3-1-640 0,-2 1-112 0</inkml:trace>
  <inkml:trace contextRef="#ctx0" brushRef="#br0" timeOffset="71938.71">22219 12820 1839 0,'12'8'160'0,"1"0"-160"0,1-1 0 0,6-3 0 0,4-2 10128 0,6-4 2000 16,4-5 400-16,5-2 80 0,3-4-9696 0,-1-3-1936 16,0-5-384-16,-4-3-80 0,0-5-640 0,-3 1-144 15,-3-1-32-15,-3 2 0 16,-5-1-2080-16,-3 2-432 0,-6 0-64 0,-1 1-9600 15,-5 0-1904-15</inkml:trace>
  <inkml:trace contextRef="#ctx0" brushRef="#br0" timeOffset="72229.25">23053 12090 1839 0,'0'0'160'0,"8"-3"-160"0,-8 3 0 0,0 0 0 15,0 0 7024-15,8-3 1360 0,-8 3 288 0,0 0 48 16,0 0-5072-16,0 0-1008 0,0 0-208 0,0 0-32 15,0 0-1184-15,0 0-256 0,-9 4-32 0,-3 3-16 16,0 4-624-16,-3 1-128 0,-2 3-32 0,1 2 0 16,-3 0 96-16,3 5 16 0,0 4 0 0,2 2 0 15,1 3 208-15,2 1 32 0,2 1 16 0,2 0 0 16,4 0-288-16,3-1-48 0,1 0-16 0,5 0 0 16,2-1-144-16,6 0 0 0,0-1-160 0,3 1 160 15,4 0-384-15,1-2 32 0,1-1 0 0,1-2 0 16,-1-2-48-16,1-1-16 15,1-1 0-15,-2-4 0 0,-1-4 96 0,-2 0 0 0,-5 0 16 0,-2-3 0 16,-2-2-1312-16,-7-1-272 0,0 1-48 16,-4 0-10112-16,-3 0-2032 0</inkml:trace>
  <inkml:trace contextRef="#ctx0" brushRef="#br0" timeOffset="72368.22">22846 12766 46015 0,'33'3'2048'0,"-5"-3"400"0,5-2-1952 0,5-3-496 16,3-1 0-16,3-4 0 0,5-3 1232 0,3-5 160 16,2-4 16-16,1-1 16 15,-4-3-1936-15,-2-4-384 0,-9-3-64 0</inkml:trace>
  <inkml:trace contextRef="#ctx0" brushRef="#br0" timeOffset="74965.59">18151 10458 5519 0,'0'0'240'0,"0"0"64"0,-4-9-304 0,0 1 0 15,2 0 0-15,2 8 0 0,-7-7 4624 0,2 1 880 16,1-1 160-16,-2 0 32 0,-2 1-3216 0,1-1-656 16,-1 0-128-16,0 2-32 0,1-2-400 0,-2 2-96 15,-1-1-16-15,0 0 0 0,-1-1-304 0,-1-1-64 16,0 1-16-16,-3-1 0 0,0 0-160 0,-1 1-32 16,-2-1-16-16,-1 0 0 0,1-2-176 0,-2 0-48 15,-1 2 0-15,1-1 0 0,-1-1 32 0,0 1 0 16,-2 0 0-16,1 2 0 0,-1-1-176 0,-2 0-48 15,-2 0 0-15,-1 2 0 0,-2-1-144 0,-1 1 0 0,-1-1-192 16,-2 0 192-16,-2 2-224 0,0 1 80 0,-1-1 16 0,4 2 0 16,4-2 0-16,1 3 0 0,2 0 0 0,2 2 0 15,2 1 128-15,1 2 0 0,0 3 0 0,1 2 128 16,0 0-128-16,1 5 0 0,2 2 0 0,-3 4 0 16,-1 3 0-16,-1 3 0 0,-1 4-160 0,-1 2 160 15,0 8-256-15,1 7 48 0,-1 8 16 0,4 3 0 16,3 0-128-16,5 0 0 0,3-2-16 0,5-5 0 15,4-3 144-15,5 2 48 0,7 0 0 0,7-1 0 16,6-3 16-16,7-3 0 0,3-4 0 0,4-5 0 16,1-5-80-16,6-6-16 0,3-5 0 0,6-5 0 15,6-5 64-15,4-7 16 0,2-7 0 0,-1-5 0 16,-4-4 144-16,0-4 0 0,-1-3 0 0,-3-3 0 16,-2-1 320-16,-5-2-16 0,-9 1 0 0,-6 0 0 0,-9 0-48 15,-4 1-16-15,-5 3 0 0,-4 1 0 0,-3 0-240 16,-3-1 144-16,-5-2-144 0,-3 0 128 15,-2 1-480-15,-4-6-96 0,-2-4-32 0,-6-5-17168 16</inkml:trace>
  <inkml:trace contextRef="#ctx0" brushRef="#br0" timeOffset="76031.17">17996 13857 39567 0,'-7'9'1744'15,"2"-3"368"-15,-3 1-1680 0,0-2-432 0,3-1 0 0,5-4 0 16,-7 2 640-16,2-2 64 0,-1-2 0 0,-3-2 0 0,1-2-704 0,-3-4-272 15,-4-3 16-15,-2-1 0 16,-4 0-256-16,-1 1-64 0,-1 2 0 0,-3 1 0 0,-1 0 400 0,-1 2 176 16,-1 4-160-16,-1 1 160 0,0 1 384 0,2 0 160 15,1 2 32-15,1 2 16 0,-4 1 128 0,-1 0 32 16,-2-2 0-16,3 0 0 0,0 0-416 0,1-1-80 16,3 0 0-16,0 0-16 0,-1 2-240 0,3 0 0 15,-1 0 128-15,-1 1-128 0,1 2 0 0,1 0-160 16,1 1 32-16,0 1 0 0,-2 1-112 0,2 2-16 15,1 2 0-15,1 0 0 0,4 1 128 0,1 4 128 0,1 2-208 16,4 1 80-16,2 2 128 0,4 7 0 0,4 5 0 16,3 5 0-1,2 4-432-15,5 4 0 0,3 3 0 0,4 2 0 0,2-1 176 0,4 3 16 0,1-2 16 0,4 3 0 16,2 2-80-16,4-4-16 0,4-3 0 0,1-5 0 31,4-5-64-31,6-7-32 0,5-7 0 0,2-5 0 0,1-7 416 0,2-5 0 0,-2-7 0 16,4-5 128-16,3-7 320 0,2-5 80 0,1-6 16 0,-6-6 0 15,-4-3 96-15,-5-3 32 0,-6-4 0 0,-6-1 0 16,-3-2-176-16,-5 1-48 0,-6-1 0 0,-2 3 0 16,-4 1-448-16,-4 3 0 0,-3 1 0 0,-5 1 0 15,-3-2-336 1,-4-3-112-16,-5-2-32 0,-4-7 0 0,-3-6-2400 0,-2-3-496 16,-11-23-80-16,7 8-32 0</inkml:trace>
  <inkml:trace contextRef="#ctx0" brushRef="#br0" timeOffset="78867.23">16922 1927 11055 0,'-20'-7'480'0,"7"1"112"0,-3-2-464 0,-1 1-128 0,0-1 0 0,-1-1 0 15,0-2 1312-15,2 1 240 0,-1 0 48 0,2 2 16 16,0-2-1264-16,3 0-352 0,1-1 128 0,0 0-128 31,1 3-336-31,1 1-112 0,1 1-32 0,2 0 0 0,-1 1 304 0,1-1 176 0,2 1-192 0,-3 0 192 16,3 0 352-16,1 1 176 0,3 4 48 0,-2-7 0 15,-1-2 144-15,2 0 48 0,0 1 0 0,2 0 0 16,-1 8 288-16,4-7 64 0,-2 0 16 0,-2 7 0 16,4-7 112-16,-4 7 32 0,6-6 0 0,-6 6 0 15,6-3-288-15,-6 3-48 0,11-1-16 0,-1 0 0 16,0 0-352-16,1 1-64 0,1 0 0 0,4 1-16 15,1 2-224-15,5 1-32 0,2-2-16 0,4 1 0 16,5 1 192-16,3 1 32 0,7-1 16 0,5-2 0 0,5-3 112 16,1 0 32-16,-1 1 0 0,2 0 0 0,2 0-128 15,5 1-32-15,4 0 0 0,2 1 0 0,0-1-176 0,3-1-32 16,0-1-16-16,4 3 0 0,5 1-224 0,0-1 144 16,0-3-144-16,-2 0 128 0,0 0-128 0,3 0 0 15,5 0 0-15,-2-5 0 0,-5-1 0 0,-2-2 0 16,-2 1 0-16,-1 1 0 0,2 3 0 0,-2 0 0 15,-6-3 128-15,-4 4-128 0,-5 1 0 0,-1 2 0 16,-4 1 0-16,-2 1 128 0,-1-1-128 0,-4 1 0 16,-1 1 0-16,-5 2 0 15,-5-2-2304-15,-3 3-352 0</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1-24T00:24:24.387"/>
    </inkml:context>
    <inkml:brush xml:id="br0">
      <inkml:brushProperty name="width" value="0.05292" units="cm"/>
      <inkml:brushProperty name="height" value="0.05292" units="cm"/>
      <inkml:brushProperty name="color" value="#FF0000"/>
    </inkml:brush>
  </inkml:definitions>
  <inkml:trace contextRef="#ctx0" brushRef="#br0">10563 5323 196 0,'3'-13'74'0,"3"3"-58"0,-3 2 5 0,0 2-3 15,0-2-7-15,-3-5 1 16,0-3 2-16,-3 0 3 16,-3-5-9-16,-3-3 9 0,-3 1 3 15,-6 2 3-15,-3 5 1 0,-9 8-5 16,-11 5 1-16,-13 14-9 15,-11 2-4-15,-13 11-4 16,-2 2-3-16,-4 9 1 16,10-6-1-16,3 5 0 15,8 0 2-15,10 3-3 16,11-2-2-16,12 2-5 16,15-5-2-16,15-3 0 15,18-3 1-15,15-2 8 16,14-3 2-16,16 0 1 15,11-2-2-15,1 2 9 16,-1-2 4-16,1 2 2 16,-10 3 1-16,-8-3 0 15,-13 5 3-15,-14 6-5 16,-15 8 0-16,-15 7-8 0,-15 6-4 16,-12 0-21-16,-8-3-10 15,-4-5-16-15,0-5-7 16,6-8-19-16,7-8-5 15,5-6-34 1</inkml:trace>
  <inkml:trace contextRef="#ctx0" brushRef="#br0" timeOffset="314.67">10851 5593 284 0,'15'-2'107'0,"-9"7"-83"15,-3 6 8-15,-3-1-2 0,-3 6-7 16,-3 10 0-16,-3 11-3 16,0 8-1-16,6 8-10 15,9 3-3-15,12 0 0 0,12-14-1 16,12-8 2-16,11-13-2 16,7-10 0-16,5-16 3 15,1-16 5-15,-7-9-1 16,-5-4 1-16,-12-3-3 15,-13-8-1-15,-11 5-8 16,-12-2 0-16,-12 0-10 16,-15 2-2-16,-11 3-29 0,-7 5-12 15,-6 3-44-15,1 3-18 16,2 4-13 0</inkml:trace>
  <inkml:trace contextRef="#ctx0" brushRef="#br0" timeOffset="660.25">11730 4934 212 0,'95'-63'82'0,"-57"50"-64"0,13-16 20 0,-33 21 5 16,6-6 2-16,-3-4 5 16,-4 5-18-16,-2-6-9 15,-3 6-14-15,-9 0-4 0,-9 5-1 0,-9 0-5 16,-8 8 1-16,-4 8 4 15,-3 0 5-15,3 10 6 16,0 3 5-16,4 16-6 16,2 8-1-16,6 22-7 15,9 9-2-15,6 6-2 16,9 11-2-16,6 10 3 16,6-2 0-16,-1-3 1 15,1-8 0-15,0-8 0 16,-6-6 0-16,-3-7-13 15,-6-11-7-15,-3-7-22 16,-6-20-11-16,-12-7-45 16,-12-11-19-16,-9-13-14 15</inkml:trace>
  <inkml:trace contextRef="#ctx0" brushRef="#br0" timeOffset="825.81">11453 5757 296 0,'-3'-23'110'0,"18"4"-86"0,26-23 7 0,-11 21-4 15,18-11-11-15,17-8-1 16,18-2-1-16,4-3 2 16,-1 2-9-16,0 1-6 0,-8 5-2 15,-10 3-26-15,-11 2-11 16,-10 5-34-16,-11 4-15 16,-6 1-26-1</inkml:trace>
  <inkml:trace contextRef="#ctx0" brushRef="#br0" timeOffset="1096.08">12212 4945 348 0,'9'37'132'0,"0"5"-103"0,8 35 7 16,-5-37-1-16,3 7-19 16,6 12-1-16,3 7-9 15,0 3-2-15,-3-9-2 16,-4-4-15-16,-2-11-6 0,-3-8-12 0,-6-5-6 16,-9-11-35-16,-9-8-16 15,-12-7-36 1</inkml:trace>
  <inkml:trace contextRef="#ctx0" brushRef="#br0" timeOffset="1216.76">12087 5559 276 0,'9'-11'104'0,"14"1"-81"0,31-14-4 0,-27 11-6 16,20-6-37-16,13-7-10 16,11-6-13-16,7-5-1 15,5 0-42-15,-5-3-17 16</inkml:trace>
  <inkml:trace contextRef="#ctx0" brushRef="#br0" timeOffset="1638.49">13834 4972 312 0,'18'-22'115'0,"-15"17"-89"0,6-6 5 0,-6 9-1 15,-3-6 1-15,-3 3 5 16,-6-6-8-16,-3 0-4 15,-9 6-14-15,-6-8-6 0,-3 8-3 16,-2 2-1-16,-1 6 2 16,-3 5-1-16,-2 10 2 15,2 16-2-15,3 17-1 16,6 12-2-16,9 3 1 16,7 6-12-16,11-6-5 15,11-3-12-15,10-4-4 16,9-9-22-16,12-16-9 15,11-12-9-15,7-15-3 0,5-12-21 16</inkml:trace>
  <inkml:trace contextRef="#ctx0" brushRef="#br0" timeOffset="1906.29">14319 4945 356 0,'-27'3'132'0,"4"10"-103"0,-10 21-8 16,12-12-9-16,-9 17 4 16,-6 11 9-16,4 3 10 15,5 0 3-15,6-2-20 16,18-4-10-16,12-12-6 0,18-9 0 16,12-10 1-16,11-16-4 0,10-11 1 15,-1-7-5-15,1-9-1 16,-10-2-4-16,-8-8 1 15,-12-8-15-15,-18-8-7 16,-15 0-32-16,-15 0-14 16,-15 1-73-1</inkml:trace>
  <inkml:trace contextRef="#ctx0" brushRef="#br0" timeOffset="2297.25">14352 4710 344 0,'24'26'129'0,"-9"-13"-100"0,2 19-9 15,-8-11-8-15,3 11-13 16,0 18 0-16,0 19 5 16,3 8 5-16,0-1-5 15,3 4 5-15,0-9 3 0,-1-2-6 16,1-11-1-16,-3-10-1 15,0-16 0-15,-3-16-5 16,0-16 1-16,-3-24-7 16,-3-19-3-16,-6-10 14 15,-3-18 7-15,-6-6 1 16,0-5 3-16,0 6-2 16,3 7 2-16,3 3-4 15,3 10-1-15,3 6-13 0,6 10-5 16,6 8-5-16,3 14-2 15,5-1-21-15,10 11-9 16,0 8-23-16,3 0-9 16,2 8-36-1,1 3-32-15,0 2 63 16</inkml:trace>
  <inkml:trace contextRef="#ctx0" brushRef="#br0" timeOffset="2657.29">14864 5141 340 0,'-12'45'126'0,"12"-19"-98"15,0 1-3-15,3-14-7 16,3-2-14-16,6-3-2 0,6-6-8 16,14-12-4-16,13-12 6 15,6-12-14-15,11-14-3 0,4-5 15 16,-1-5 10-16,-5 0 10 15,-7-13 6-15,-5-1 3 16,-12-2 3-16,-13 11-10 16,-11 7-2-16,-12 14-2 15,-15 15 0-15,-8 11 7 16,-7 22 2-16,-6 17 1 16,-6 22-2-16,7 14-2 15,8 12 1-15,9 11-6 0,15 0 0 16,18 0-13-16,18-13-4 15,23-16-14-15,25-8-4 16,20-19-45-16,21-26-19 16,21-24-93-1</inkml:trace>
</inkml:ink>
</file>

<file path=ppt/ink/ink1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19:25.860"/>
    </inkml:context>
    <inkml:brush xml:id="br0">
      <inkml:brushProperty name="width" value="0.05292" units="cm"/>
      <inkml:brushProperty name="height" value="0.05292" units="cm"/>
      <inkml:brushProperty name="color" value="#FF0000"/>
    </inkml:brush>
  </inkml:definitions>
  <inkml:trace contextRef="#ctx0" brushRef="#br0">11903 1503 32255 0,'0'0'2864'0,"0"0"-2288"0,-8 6-576 0,4 3 0 16,-1 0 1392-16,3 2 160 0,1 1 48 0,0 3 0 16,1 3-1152-16,1 4-208 0,0 2-48 0,3 4-16 15,0 1-16-15,4 4 0 0,0 4 0 0,2 2 0 16,1 3-160-16,1 2 0 0,1 2 0 0,0 3 0 15,1 1 0-15,0 3 0 0,2 2 0 0,0 1 0 16,1-3 0-16,0-2 0 0,-1-3 0 0,-1 0 0 16,-1 0 0-16,3-5 0 0,-3-5 0 0,1-2 0 15,-1-3-480 1,2-4 32-16,1-4 0 0,-2-3 0 0,0-3-256 0,-2-3-32 0,0-2-16 16,-1-3 0-16,-1-1-432 0,0-3-96 0,-1-1 0 0,-1-3-8240 15,-2-4-1632-15</inkml:trace>
  <inkml:trace contextRef="#ctx0" brushRef="#br0" timeOffset="300.04">11708 1828 16575 0,'0'0'1472'0,"0"0"-1168"16,-9-4-304-16,2-1 0 0,1 0 3984 0,6 5 752 16,0 0 128-16,-2-8 48 0,2 1-2928 0,3-1-592 15,5 0-112-15,3-1-32 0,6-2-336 0,6-3-64 0,4-2-16 0,5-3 0 16,5-2-176-16,7-2-32 0,6-5-16 0,2 0 0 16,-2-3-288-16,1 2-48 0,-3 3-16 0,0-2 0 15,-3 2-256-15,-1 2 0 0,-1 2 0 0,-2 1 0 16,1 1 0-16,-3 3 0 0,-4 1 0 0,-4 3 0 31,-5 0-480-31,-5 3-160 0,-7 2-16 0,-3 4-12240 0,-3 2-2448 0</inkml:trace>
  <inkml:trace contextRef="#ctx0" brushRef="#br0" timeOffset="456.04">12070 1943 27647 0,'12'13'2448'0,"-2"-5"-1952"0,2-2-496 0,7 1 0 0,10 2 4400 0,4-3 784 15,3-1 144-15,6-1 48 0,4 0-3968 0,4-3-768 16,2-5-176-16,-1-4-16 16,-3-3-1024-16,-1-2-192 0,0-1-32 0,-6-2-16 15,-3-2-1792-15,-7-1-352 0,-3 1-80 0</inkml:trace>
  <inkml:trace contextRef="#ctx0" brushRef="#br0" timeOffset="967.63">12994 1363 23039 0,'0'0'2048'0,"2"15"-1648"0,2 3-400 0,0 6 0 16,2 7 4048-16,0 6 736 0,0 6 144 0,0 6 16 15,2 5-3680-15,1 4-752 0,0 3-128 0,0 5-48 16,1 2-512-16,1 2-96 0,-1 0-32 0,0 1 0 31,1-5-1424-31,-1-2-304 0,0-6-48 0,0-4-16 16,-1-6 384-16,-1-6 80 0,2-6 16 0,-1-4 0 15,0-4-240-15,-1-4-64 0,-2-4 0 0,1-4 0 0,-1-4 1472 0,0-2 272 0,-2-4 176 0,2-2-192 16,-6-4 640-16,0 0 112 0,5-9 16 0,0-5 16 16,-1-8-592-16,-3-4 0 0,0-10-192 0,-1 1 64 15,-1-2-832 1,0-3-144-16,1-3-48 0,-4 0 0 0,-2-3 576 15,1 1 96-15,-2 2 32 0,2-1 0 0,-1 0 2880 0,1 1 576 0,-1 4 112 0,2-1 16 16,2-1-432-16,-1 1-80 0,1-1-32 0,1 4 0 0,-1 0-736 0,3 4-160 16,1 2-32-16,3 3 0 0,0 0-704 0,3 3-160 15,2 3-32-15,2 3 0 0,1 2-176 0,3 4-32 16,1 2-16-16,2 4 0 0,2 5-320 0,-4 2-64 16,0 3-16-16,-4 4 0 0,-3 1-144 0,-3 7 0 15,-1 3 0-15,-3 3 0 0,-2 2 0 0,-3 4-304 16,0 0 48-16,-2 1 16 0,-4-3 240 0,-1-2 0 15,0 0 0-15,-1-1 0 0,0-3 0 0,-1-1 256 16,-1-2-48-16,0-2-16 0,1-1-192 0,-1-2 0 16,-2-2 0-16,0-1 0 15,-3-1-1536-15,-1-3-288 0,0 1-64 0,-1-3-11200 0,-1-2-2240 16</inkml:trace>
  <inkml:trace contextRef="#ctx0" brushRef="#br0" timeOffset="3518.5">14167 1651 12895 0,'15'-10'576'0,"-4"4"112"0,0-2-560 0,2-1-128 0,2-2 0 0,-1-1 0 16,0-1 4704-16,-1 0 912 0,0-1 176 0,-2 1 32 16,-5-1-3872-16,1 2-784 0,-1 0-144 0,-1-3-48 15,-3 0-976-15,-1 0 0 0,-2-1-256 0,-1 1 48 16,-3-2-64-16,-1 1-16 0,-5 2 0 0,-2 0 0 16,-5 0 288-16,-2 3 0 0,-3 1 0 0,-1 2 144 15,-1 0 144-15,-3 4 32 0,-1 3 0 0,1 5 0 16,-3 0 32-16,4 6 16 0,0 2 0 0,2 4 0 15,1 3 336-15,-1 4 64 0,0 4 0 0,2 3 16 16,3 3-16-16,4 8-16 0,1 6 0 0,4 4 0 16,3 3-352-16,3 1-64 0,3 2-16 0,4-2 0 15,0-1-320-15,5-3 128 0,4-4-128 0,2-4 0 16,4-7-256-16,1-4-128 16,2-4-32-16,0-6 0 0,0-5-704 0,1-4-144 15,1-2-16-15,-1-5-16 0,2-5-1296 0,-2-1-256 0,-2-2-48 0,-3-3-6928 16,-4-1-1376-16</inkml:trace>
  <inkml:trace contextRef="#ctx0" brushRef="#br0" timeOffset="3735.55">13921 2058 18431 0,'0'0'1632'0,"0"0"-1312"16,-7-8-320-16,6-1 0 0,3-4 3056 0,7-1 528 16,4-3 128-16,6-1 0 0,5-1-2256 0,3-1-464 15,7 0-96-15,3 0 0 0,1 1-64 0,5 4 0 16,4 3 0-16,0 1 0 0,-1 0 160 0,-3 4 32 0,-5 3 0 0,-2 4 0 15,-3 3-464-15,-3 5-96 0,-3 4-16 0,-3 3 0 16,-3 5-448-16,-3 3-240 0,-1 0 32 0,-5 2 0 31,-3 2-240-31,-4 2-32 0,-1 4-16 0,-2-4 0 16,-3-5 0-16,-2 0 0 0,-1 3 0 0,-3-2 0 16,-2-1-3408-16,-2 1-704 0</inkml:trace>
  <inkml:trace contextRef="#ctx0" brushRef="#br0" timeOffset="4186.97">14843 2333 37599 0,'0'0'1664'0,"0"0"352"0,0 0-1616 0,2 10-400 15,-2-10 0-15,0 0 0 0,0 0 480 0,5 9 16 16,-5-9 0-16,0 0 0 0,0 0-112 0,0 0 0 16,0 0-16-16,0 0 0 0,0 0-368 0,3-11 0 15,-2-1 0-15,-2-3 0 0,-1 0 256 0,-1-3 48 16,-1-2 0-16,0-4 0 0,0-1-16 0,-1 0 0 16,1-2 0-16,-1-1 0 0,0-3-32 0,0-2 0 15,1-3 0-15,1-2 0 0,-1-1-112 0,2-2-16 16,-1-2-128-16,1-3 192 0,-2-2-192 0,4 0 0 0,3 2 0 15,0 1 0-15,0 2 0 0,3 5 0 0,-1 5 0 0,2 3 0 16,2 2 0-16,1 5 0 0,-1 1 128 0,4 2-128 16,1 4 0-16,0 1 0 0,3 4 0 0,1 3 0 15,2 2 128-15,3 6-128 0,1 4 0 0,1 3 144 16,1 7-144-16,3 5 0 0,1 7 0 0,0 4 128 16,2 6-320-16,1 5-64 0,-1 7 0 0,-3 1-16 31,-4 1-240-31,-1-1-64 0,-2-3 0 0,-2 1 0 15,-1-1-384-15,-4-4-96 0,0-5-16 0,-4-2 0 0,-2-4-512 16,-4-2-96-16,-2-2-32 0,-4-4 0 0,-3-1-1456 0,-4-5-288 0,-11-1-64 16,-2-5-16-16</inkml:trace>
  <inkml:trace contextRef="#ctx0" brushRef="#br0" timeOffset="4314.14">14847 1954 45151 0,'20'0'2000'0,"1"-1"416"0,8-3-1936 0,5-1-480 15,6-2 0-15,7-1 0 0,6 0 512 0,3-4 0 16,2-4 0-16,0-1 0 16,-3-4-2000-16,-2-1-400 0,-2-4-80 0</inkml:trace>
  <inkml:trace contextRef="#ctx0" brushRef="#br0" timeOffset="4644.3">16470 1681 13823 0,'0'0'1216'0,"1"8"-960"0,0-1-256 0,2 3 0 16,-1 1 7504-16,0 2 1456 0,0 5 304 0,0 0 48 15,-1 1-7456-15,1 3-1504 0,-1 3-352 0,1 1 0 16,0 4 0-16,-1-3-192 0,0-2 48 0,-1 0 0 16,-1 0-112-16,0-1-32 0,-3-2 0 0,0-3 0 15,1-5-160-15,0-1-16 0,-1-1-16 0,1-4 0 16,0-2-16-16,3-6 0 0,0 0 0 0,-6 2 0 16,6-2 48-16,0 0 16 0,-6-2 0 0,-2-4 0 15,1-2-208-15,1-1-64 0,-3-5 0 0,1-1 0 16,1-6-2080-16,-2-3-416 0,1-4-96 0</inkml:trace>
  <inkml:trace contextRef="#ctx0" brushRef="#br0" timeOffset="5637.22">16280 1496 3679 0,'1'-10'320'0,"2"-2"-320"15,3-3 0-15,-1-1 0 0,4 0 6832 0,1 1 1296 16,2 1 256-16,0-1 48 0,4-1-5712 0,0 1-1136 16,2 1-240-16,0 3-32 0,2 0-816 0,2 1-176 15,0 1-16-15,0 2-16 0,-1 4-288 0,-2 1 0 16,-2 4 0-16,0 2 0 0,-2 1-144 0,1 5 144 15,-1 3-128-15,-1 3 128 0,0 3 0 0,-2 3-160 16,0 2 160-16,-1 3 0 0,1-1-368 0,-2 4 48 0,0 2 0 16,0 1 0-1,-3 1-128-15,1-2 0 0,-1-3-16 0,-2 2 0 0,1-1 256 0,-2-4 48 0,0-1 16 0,1-2 0 16,-1-2 144-16,2-3 0 0,-1 0 128 0,2-4-128 16,-4-2 368-16,1 0 0 0,2-3 0 0,-1-2 0 15,0-2 208-15,-5-5 32 0,9 2 16 0,-1-3 0 16,2 0-256-16,0-3-48 0,0-3-16 0,0 0 0 15,1-2-48-15,1-2-16 0,-3-1 0 0,2-3 0 16,0-1 32-16,2-1 16 0,1 0 0 0,0-2 0 16,-2 0-128-16,0 2-32 0,0 0 0 0,0 2 0 15,0 2-128-15,-1 3 0 0,-2 2 0 0,0 4 0 16,-2 0 0-16,-7 4 0 0,9 1 0 0,-1 6 0 16,-1 4 224-16,-1 6 64 0,0 1 16 0,-1 4 0 15,0 5 64-15,-2 1 16 0,0 2 0 0,0 2 0 0,1 1-80 16,1-2-16-16,-1-3 0 0,0-4 0 0,-1-3-96 0,1-2-32 15,-1-5 0-15,0-4 0 0,-3-10-384 0,0 0-80 16,5 6-16-16,-5-6 0 16,0 0-96-16,7-7-32 0,0-3 0 0,-1-4 0 0,0-4 64 0,2-1 16 15,-1-6 0-15,1-1 0 0,0-3 96 0,1-1 16 16,-1-3 0-16,1 0 0 0,0 0 256 0,0 3 0 16,0 5 0-16,-1 1 0 0,0 4 240 0,1 2 96 15,0 3 32-15,-2 5 0 0,0 4 176 0,0 4 32 16,-7 2 16-16,7 0 0 0,1 2-80 0,-8-2-32 15,8 8 0-15,-2 2 0 0,1 0-352 0,-1 2-128 0,1 1 0 16,0 0 144-16,-2 1-288 0,3 2-64 0,1-2-16 16,2 2 0-1,3-1-352-15,-1 0-64 0,4-1 0 0,0-3-16 16,1-2 80-16,1-1 0 0,0-3 16 0,0-2 0 16,-4-3-2176-16,2 0-432 0,-1-3-96 0,-2-3 0 15,-1-1 1680-15,-1-2 352 0,0-5 64 0,0-2 16 16,-1-4-1904-16,-1 0-368 0,0-3-80 0,0 0-16 15,-2-1 848-15,-1 0 176 0,1-1 16 0,0 2 16 0,-3 0 3328 0,1 6 672 0,-2 2 128 0,-1 4 16 16,0 3 752-16,-3 8 160 0,0 0 32 0,0 0 0 16,0 0-224-16,0 13-32 0,-2 5-16 0,0 7 0 15,-1 2-384-15,0 4-80 0,-1 3-16 0,1 3 0 16,1 3-1152-16,3 5-224 0,0 4-48 0,1 1-16 16,3 3 240-16,0 1 48 0,2 1 16 0,0-6 0 15,0-2 512-15,1-6 96 0,1-3 32 0,-1-4 0 16,0-4-752-16,0-3-160 0,-3-4-16 0,1-3-16 0,-1-4-304 0,0-3-128 15,-2-2 128-15,-3-11-128 0,0 0 384 0,0 0-16 16,0 0 0-16,0 0 0 0,0 0-112 0,0-9 0 16,-2-4-16-16,-3-6 0 0,0-8-240 0,-3-4 0 15,-1-8-144-15,1-2 144 0,-1-2-320 0,1-2 16 16,1-2 16-16,4 0 0 0,2 1 288 0,3 2-192 16,3 3 192-16,2 5-160 0,3 3 288 0,2 3 48 15,2 3 16-15,2 2 0 0,2 3 192 0,1 2 32 16,2 4 16-16,-1 3 0 0,-2 3-432 0,-2 3 0 15,-3 2 0-15,1 2 0 0,-2 2 0 0,-1 6-192 16,-1 4 0-16,-2 4 16 0,0 3-144 0,-2 4-48 16,-2 4 0-16,-1 4 0 0,0 1 368 0,-2 3 0 0,-2 1-144 15,-1-1 144-15,0-3 0 0,0-3 192 0,-1-2-16 0,-2-2-16 16,-1-4-160-16,-3-3 0 0,-1-1 0 0,-3-4 0 31,-4-4-1280-31,-2-5-352 0,-3-4-64 0,1-8-17888 0</inkml:trace>
  <inkml:trace contextRef="#ctx0" brushRef="#br0" timeOffset="5804.21">17990 1034 38015 0,'0'0'1680'0,"11"2"352"0,0 0-1632 0,0 5-400 0,0 5 0 0,0 6 0 16,-1 3 1312-16,0 5 176 0,-1 6 48 0,-1 5 0 15,-1 3-1088-15,0 2-192 0,-3 4-64 0,1 0 0 16,-2 1-784-16,0 2-176 0,0 1-16 0,-1 0-16 15,2-2-256-15,3-3-48 0,-2-2-16 0,4-4 0 16,-2-5-992-16,0-1-192 0,1-2-32 0</inkml:trace>
  <inkml:trace contextRef="#ctx0" brushRef="#br0" timeOffset="6137.65">18587 1791 48031 0,'18'3'2128'0,"0"-1"432"0,6-1-2048 0,4-1-512 16,1-1 0-16,3-1 0 0,2-2 384 0,-3-5-48 15,-1-4 0-15,-4-3 0 16,-3-2-960-16,-2-4-192 0,-5-1-32 0,-5-3-16 16,-4-1 96-16,-3-5 32 0,-4 0 0 0,-3-1 0 0,-4-2 736 0,-2 2 320 0,-5 0-32 0,-2 2 0 15,0-1-64-15,-4 6-16 0,-1 0 0 0,-4 4 0 16,0 5 96-16,1 2 16 0,1 7 0 0,0 3 0 15,0 4-96-15,1 7-16 0,1 2 0 0,1 7 0 16,3 0-16-16,2 7-16 0,3 6 0 0,3 5 0 16,2 5-176-16,3 8 0 0,4 4 0 0,4 0 0 15,1 3-256-15,5-3 80 0,3-4 16 0,5-2 0 16,3-3-416-16,3-4-64 0,5-4-32 16,5-7 0-16,5-5-1520 0,4-3-304 0,3-5-64 0,1-5-16 15,-2-2 176-15,0-3 32 0,-1-4 16 0,1-2-11024 16</inkml:trace>
  <inkml:trace contextRef="#ctx0" brushRef="#br0" timeOffset="8175.35">19140 1510 17503 0,'0'0'1552'0,"0"0"-1232"0,0 0-320 0,5 6 0 16,1-1 4720-16,0 1 880 0,2 0 176 0,0 4 48 16,0 1-3936-16,-1 4-784 0,2 1-144 0,-1 6-48 15,-1 3-592-15,0 4-128 0,-3 4-32 0,1 1 0 16,-1 0 80-16,1 0 16 0,-1-1 0 0,0-2 0 15,2-2-256-15,-1-6 0 0,1-6 0 0,-1-1 0 16,1-3 0-16,1-3-288 0,-1-2 64 0,1-3 16 16,-7-5-80-16,9 3-16 0,-9-3 0 0,8-2 0 15,1-3 304-15,1-2 0 0,1-2 0 0,-1-3 0 16,1-5 0-16,-2-4-160 0,-2-1 160 0,-1-4-192 16,-2 0-192-16,0-1-32 15,-1-2-16-15,0 0 0 0,1-1 0 0,-1 1 0 0,-1 1 0 0,0 4 0 16,2 2 656-16,-1 4 128 0,-1 1 32 0,1 4 0 15,2 2 384-15,-2 1 96 0,0 1 16 0,0 1 0 16,-1 1-272-16,-2 7-48 0,3-6-16 0,-3 6 0 0,0 0-544 0,0 0 0 16,0 0-160-16,0 0 160 0,0 0-304 0,6 12 64 15,-1 5 16-15,-1 4 0 0,1 5 64 0,0 3 16 16,1 0 0-16,-1 3 0 0,1 1 144 0,-1 3 0 16,1 0 0-16,-1-1 0 0,1-2 208 0,0-4 80 15,2-4 16-15,-1-3 0 0,-2-3-160 0,1-4-16 16,0-3-128-16,1-2 192 0,-2-2-432 0,-5-8-80 15,9 5-32-15,-9-5 0 0,12-3 144 0,-1-5 16 16,1-5 16-16,2-5 0 16,-1-4-208-16,0-4-64 0,0-5 0 0,0-3 0 0,0-5 192 0,0-4 16 15,-1-4 16-15,-1 1 0 0,-1-2 224 0,-1 7 256 0,-2 8-48 16,1 6-16-16,-3 7 240 0,2 6 32 0,-4 5 16 16,2 3 0-16,-5 6 368 0,0 0 80 0,0 0 16 0,0 0 0 15,-4 15-496-15,0 2-112 0,-4 5-16 0,2 3 0 16,-3 4-512-16,0 2-128 0,-1 0 0 0,3-1-16 31,0 1-400-31,4-2-80 0,0-4-16 0,7-1 0 16,5-2-544-16,4-2-112 0,3-2-32 0,5-2 0 15,2 0 64-15,3-2 16 0,1-3 0 0,2-1 0 0,-3 0 1056 0,2-3 224 0,-1 0 160 0,1-1-208 16,-2-3 400-16,0-1 64 0,-1-2 32 0,-1 0 0 16,-2 0 352-16,0-1 80 0,0-2 16 0,-1-2 0 15,-2 0-32-15,-2 0 0 0,-3 1 0 0,-1 1 0 16,-2-1 432-16,-1 2 80 0,0 0 0 0,0 0 16 15,1 0-208-15,-1 0-64 0,-2 2 0 0,-8 0 0 16,9-1-512-16,-1-1-96 0,2-1-32 0,0-2 0 16,1-1-448-16,0-2-112 0,2-3-16 0,1-2 0 0,1-2 32 15,-3-3 0-15,4-2 0 0,-2-1 0 0,0-2 224 0,0-2-192 16,1 0 192-16,-1-4-192 0,-1-2 192 0,-2-2 160 16,-1-1-32-16,-1 0 0 0,-5 1 32 0,-1-1 0 15,-5 0 0-15,1 2 0 0,-2 0-32 0,-1 3 0 16,-4 2 0-16,-1 5 0 0,-4 2 0 0,-1 5-128 15,-5 4 192-15,-1 4-64 0,-2 3-128 0,-1 4 192 16,-1 5-192-16,1 6 192 0,0 2-192 0,-1 5 128 16,1 3-128-16,1 4 128 0,3 4-128 0,-1 4 0 15,1 2 0-15,4 7 0 0,1 7-160 0,7 3 160 0,1 1 0 16,6-2-144-16,5 0 144 0,3-4 0 0,6-3 0 0,0-5 0 16,6-6-384-16,0-5 0 0,2-1 0 0,2-6 0 31,1-4-400-31,0-2-80 0,0-4-16 0,2-5 0 15,1-2 0-15,1-6 0 0,2-1 0 0,-1-3 0 0,-3-5 624 0,3-2 112 0,1-1 144 0,-3-1-208 16,1-2 0-16,-4 0 0 0,-3-2 0 0,-1-1 0 16,-1-1 80-16,-3-1 128 0,-3-2-208 0,-2-1 80 15,-3-2 400-15,-2 2 96 0,-1 1 16 0,-4 2 0 16,0 1 208-16,1 2 48 0,-1 2 16 0,0 2 0 16,-2 4-224-16,0 1-48 0,0 2-16 0,0 8 0 15,0-7 80-15,0 7 32 0,0 0 0 0,0 0 0 16,0 0-32-16,0 10-16 0,0 0 0 0,0 3 0 15,1 4-160-15,1 0-16 0,2 0-16 0,1 2 0 0,2 3-240 0,0 4 176 16,2 1-176-16,1 5 160 0,1 1 96 0,2 1 0 16,-1 0 16-16,3-2 0 0,0-3 32 0,2-3 0 15,-1-3 0-15,1-4 0 0,-2-5-496 0,-1-2-80 16,-1-3-32-16,3-3 0 16,3-4-320-16,-2-4-64 0,1-3-16 0,0-3 0 15,1-6 0-15,-1-2-16 0,-2-6 0 0,1-5 0 16,-4-2-272-16,-3-4-48 0,-4-5-16 0,1-2 0 15,-1-5-1872-15,-3-3-368 0,-1-1-80 0,-2-2-16 16,0-1 2240-16,-2 3 432 0,-1 3 80 0,-1 1 32 0,2 0 1248 0,-1-2 240 16,2-1 48-16,1 2 16 0,1 0 528 0,2 5 96 15,-1 5 32-15,3 7 0 0,-1 7-768 0,0 5-128 16,2 9-48-16,-2 3 0 0,-4 5 560 0,9 4 128 16,0 3 0-16,0 5 16 0,0 6-448 0,0 6-80 0,1 7-32 0,2 5 0 15,-2 5-544-15,4 4-128 0,-1 2 0 0,2 5-128 16,-1 3 0-16,3 3 0 0,-1 3-160 0,-2-2 160 15,-1-3-272-15,-2-3 64 0,-2-2 16 0,-1-6 0 16,-1-4-64-16,-3-5 0 0,-4-5 0 0,-3-3 0 16,-1-1 256-16,-3-4 0 0,-2-2 0 0,-2-4 160 15,-2-4 416-15,0-3 64 0,-2-4 32 0,0-4 0 16,1-3-400-16,1-5-80 0,2-2 0 0,1-3-16 16,3-3-176-16,4 0 0 0,1-2-192 0,3-1 192 15,2 2-208-15,3-5 80 0,1-3 128 0,5-1-208 16,4-2-192-1,3 1-48-15,1-2 0 0,6 0 0 0,1 1-256 0,3 0-48 0,3 1-16 0,2 2 0 16,-2 0 576-16,-1 2 192 0,-1 0 0 0,-4 2-144 0,-2 3 800 16,-5 3 176-16,-2 1 16 0,-4 3 16 15,-3 2-48-15,-2 4-16 0,-9 3 0 0,8-1 0 16,-8 1-1120-16,0 0-208 0,0 0-48 0,0 0-16 0,0 0 1296 0,0 0 272 16,0 0 48-16,0 0 16 0,0 0-1040 0,0 0-304 15,0 0-16-15,0 0 0 0,0 0 320 0,-7 6 0 16,7-6 0-16,-7 9 0 0,1-1 0 0,3 2 144 15,-2 0 16-15,1 0 0 0,0 1 64 0,1 0 16 16,-1-1 0-16,1 1 0 0,-1 0-80 0,2 0-16 16,-1-3 0-16,3-8 0 0,-6 10-144 0,6-10 0 15,-4 9 0-15,4-9 0 0,-8 7 0 0,8-7-192 16,0 0 64-16,0 0 128 0,-11 3-192 0,11-3 192 0,0 0-160 0,-10 2 160 16,10-2 0-16,-10 2 0 0,10-2 0 0,0 0 0 15,-12 4 160-15,12-4-160 0,-10 4 128 0,2 3-128 16,8-7 224-16,-8 11-32 0,-2 1-16 0,3 3 0 15,0 4-176-15,0 3 0 0,-2 2 0 0,3 4 0 16,-1 1 0-16,3-2 0 0,2-6-128 0,2-3 128 16,1-1-176-16,2-4 48 0,2-2 0 0,4-2 0 31,1-3-256-31,0-1-64 0,5-3 0 0,2-2 0 0,-1-1 448 0,3-4-160 0,2-2 160 0,-1-3 0 16,-1-2-176-16,0-4 176 0,2-1-160 0,1-2 160 15,0-3-384-15,-1-1 32 0,-2-1 0 0,-3 0 0 16,-2-1-112-16,-3 2-32 0,-3-1 0 0,0 1 0 15,-1-1 208-15,-2 2 32 0,1 1 16 0,-2 3 0 16,-1 3 240-16,1 4 0 0,-2 3 0 0,-2 8 160 16,0 0 160-16,0 0 16 0,0 0 16 0,0 0 0 0,2 14-48 0,2 5-16 15,2 4 0-15,-1 4 0 0,0 2-288 16,3 3 0-16,1 2 0 0,2 0 0 0,0-1-240 0,2-5-96 16,-1-5-32-16,0-4 0 15,0-3-2272-15,1-4-464 0,0-4-96 0,0-2 0 16,1-4 1152-16,-3-4 256 0,0-3 32 0,-1-5 16 15,-2-3 736-15,0-7 160 0,-2-6 16 0,-1-5 16 16,-2-4-1488-16,0-4-288 0</inkml:trace>
  <inkml:trace contextRef="#ctx0" brushRef="#br0" timeOffset="9239.86">22181 1486 3679 0,'-6'-34'320'0,"-2"-2"-320"15,0-3 0-15,-1 1 0 0,0-1 3744 0,0 4 672 16,3 5 144-16,0 4 32 0,0 1-1600 0,4 5-320 16,-3 4-64-16,4 5-16 0,-1 5-224 0,2 6-64 15,5 1 0-15,1 6 0 0,0 6-352 0,3 7-80 0,-2 6-16 0,1 6 0 16,0 6-896-16,2 6-192 0,-1 5-48 0,2 1 0 15,-2 3-560-15,1 0-160 0,-2 0 0 0,-1-5 0 16,0-4 0-16,-1-4-256 0,-3-6 32 0,-3-2 16 31,-1-4-240-31,-2 0-32 0,-2-2-16 0,-3-2 0 0,-2 0 496 0,-4-4-144 0,1-1 144 0,-4-2 0 16,0-2 0-16,0-2 0 0,-1-2 144 0,1-2-144 16,2-3 256-16,1-3-48 0,3-2-16 0,3-2 0 15,8 1-192-15,-5-6 144 0,1-1-144 0,4-3 128 16,5-3-128-16,1-2 0 0,4 0 0 0,4-2 0 15,3-1 0-15,2-3 0 0,0 0 0 0,3 0-176 16,2 0-80-16,-1 0-32 0,2 1 0 0,2 2 0 16,1-1 288-16,1 2 0 0,-1 2 0 0,1 3 0 15,-3 1 256-15,1 2 16 0,-1 3 0 0,-2 1 0 0,-2 3 16 0,-1 1 0 16,-4 4 0-16,-4 2 0 0,-1-1-32 0,-2 3 0 16,-1 0 0-16,-1 2 0 0,-1 1-256 15,-2 0 0-15,1 1-176 0,-3 1 176 16,1 1-480-16,0 4 16 0,0 0 0 0,2 4 0 0,-1 1 272 0,1 3 48 15,-1 3 16-15,2-1 0 0,2 1 336 0,-2-2 80 16,0-1 16-16,0-3 0 0,-3-4-96 0,2-2-16 16,-1-4 0-16,1-2 0 15,-1-2-528-15,1-1-112 0,-6-7-32 0,0 0 0 16,0 0-288-16,11-5-48 0,-5-5-16 0,0-4 0 16,-4-3-288-16,0-4-64 0,-1-2-16 0,-1-1 0 15,-2-3-48-15,-2 0-16 0,-2-2 0 0,-2-1 0 16,-2 0 624-16,1-1 112 0,-1 0 16 0,0 1 16 0,0 3 288 0,1 0 48 0,0 2 16 0,3 1 0 15,-1 1 704-15,3 2 144 0,0 1 16 0,3 3 16 16,2-1 192-16,4 3 32 0,0 0 16 0,4 1 0 16,1 0-512-16,2 2-96 0,1 1-32 0,3 1 0 15,0 1-160-15,1 2-48 0,1 3 0 0,1 3 0 16,-1 3 576-16,0 1 128 0,1 2 0 0,-2 2 16 16,-2 2 192-16,-2 1 48 0,-3 0 0 0,-1 1 0 15,-3 0-544-15,-1 4-96 0,-6 4-32 0,-1 4 0 16,-3 5-160-16,-1 2-16 0,-2 2-16 0,-1 2 0 15,0 3-32-15,2 0-16 0,-1 1 0 0,1 0 0 16,3 2-176-16,2-3 0 0,1-3 0 0,2-2 0 16,4-2-272-16,3-3 64 0,2-3 16 0,2-2 0 15,2-3 192-15,3-2 0 0,2-4-160 0,0-2 160 0,0-3-128 0,0-4 128 16,-2-1-160-16,1-3 160 0,-3-2 0 0,-3-2 0 16,0-4 0-16,-2-2 0 0,-1-2-208 0,-1-3 48 15,-4-4 16-15,-2-2 0 0,1-1-112 0,-3-2 0 16,-3-2-16-16,0-1 0 0,0-3 272 0,-2 1-160 15,-1-1 160-15,-2 1-128 0,-2 2 128 0,1 0 0 16,-3 2 0-16,1 3 0 0,0 3 0 0,1 4 0 16,2 3 0-16,0 2 0 0,1 1 144 0,2 1 16 15,-1 1 0-15,6 7 0 0,-2-8-160 0,2 8 128 16,-1-9-128-16,3 0 128 0,3 1-128 0,0 0 0 16,1 0 0-16,0 3 0 0,3-1-256 0,0 2 64 15,0 1 0-15,0 0 16 0,2 2 176 0,2 2 0 0,-1 2 0 0,0 0 0 16,-1 2 0-16,1 1 0 0,-1 0 0 0,1 3 0 15,0 1 0-15,-2 1-192 0,1 1 64 0,0 3 0 32,-1 1-288-32,0 3-48 0,-1 2-16 0,-1 3 0 0,0 1 160 0,-1 2 48 0,-1-2 0 0,0-1 0 15,-2-1 272-15,2-1 144 0,-2-3-16 0,0-3 0 16,1-4 64-16,0-2 0 0,-5-10 0 0,5 7 0 16,-5-7 128-16,0 0 16 0,12 1 16 0,-2-3 0 15,1-1-160-15,2-7-16 0,3-5-16 0,2-2 0 16,4-5-160-16,2-4 128 0,-1-2-128 0,3-5 128 15,0-3 48-15,0 0 0 0,-4 2 0 0,-2 7 0 16,-2 5-48-16,-4 6 0 0,-1 6 0 0,-2 5 0 16,-1 4 192-16,0 5 16 0,-2 5 16 0,-3 5 0 15,-1 4-192-15,-2 3-32 0,-1 2-128 0,-1 0 192 16,-2 0-1088-16,1 0-208 0,-3 1-48 0,1 1-12544 16,0-3-2512-16</inkml:trace>
  <inkml:trace contextRef="#ctx0" brushRef="#br0" timeOffset="9989.92">24451 1465 30399 0,'0'0'2704'0,"0"0"-2160"0,0 0-544 0,0 0 0 16,0 0 2672-16,0 0 416 0,0 0 96 0,-11 6 16 16,-5-2-2384-16,-3 1-480 0,-5-1-80 0,-5 1-32 15,-4 0-224-15,0 3-160 0,0 1 32 0,3 4 0 0,3 0 128 0,-1 2 0 16,3 3 0-16,3 0 0 0,3 1 144 0,5 0 64 16,2 0 16-16,4-2 0 0,4-3-224 0,1 0 0 15,4-3-144-15,4 1 144 16,0-2-464-16,6-3 0 0,1-1 0 0,5-2 0 15,2 0 0-15,2-4 0 0,1-3 0 0,4-1 0 0,3-4 144 0,0-3 16 16,3-2 16-16,-1-3 0 0,0-3 64 0,0-2 16 16,-3-3 0-16,-3-3 0 0,-1-1 336 0,-2-1 64 15,-3-2 0-15,-1-1 16 0,-4-1-48 0,-1-2-16 16,0-1 0-16,-2 0 0 0,-3 0 192 0,1 2 48 16,-2 0 0-16,-3 1 0 0,-2 1-128 0,-1 4-32 15,-2 0 0-15,-2 5 0 0,-4 4-48 0,0 4-16 16,-2 3 0-16,0 2 0 0,1 2 0 0,2 5 0 0,6 3 0 0,0 0 0 15,-9 7 0-15,4 5 0 0,0 4 0 0,3 12 0 16,2 9-160-16,3 9 0 0,5 9 0 0,3 7 0 31,1 6-736-31,1 5-176 0,0 4-48 0,0 1 0 16,-5 1-192-16,1 0-32 0,0-1-16 0,-1 0 0 16,-3-2 576-16,0-3 112 0,-3-4 32 0,-1-4 0 0,-1-3 736 0,-2-6 128 0,-3-6 48 0,-2-3 0 15,-4-7 736-15,-4-3 160 0,-2-5 16 0,-5-6 16 16,0-4-240-16,-1-7-48 0,-2-5-16 0,2-5 0 15,3-6-608-15,-2-4-128 0,4-4-32 0,5-4 0 16,5-3-96-16,2-4 0 0,6-3-16 0,3-3 0 16,4-1-32-16,4-5 0 0,5-4 0 0,5-2 0 15,3-1-320-15,9-1-64 0,5 1-16 0,7-1 0 16,5-1-1344-16,5 2-256 0,6-1-64 0,-1 5-10224 16,-4 3-2032-16</inkml:trace>
  <inkml:trace contextRef="#ctx0" brushRef="#br0" timeOffset="14059.59">2617 8138 26719 0,'0'0'2368'0,"0"0"-1888"0,0 0-480 0,0 0 0 15,0 0 2752-15,0 0 448 0,0 0 80 0,0 0 32 16,0 0-2480-16,0 0-480 0,0 0-96 0,0 0-32 15,0 0-224-15,0 0-160 0,0 0 32 0,0 0 0 16,0 0-160-16,0 0-32 0,7-5 0 0,3 1 0 16,-1 1 192-16,1-2 128 0,-1 1-192 0,1 0 192 0,0-1 0 15,2 1 144-15,0 0 16 0,1 1 0 0,2 1 32 0,0 0 16 16,1 0 0-16,3 0 0 0,2 2-48 0,2 2-16 16,4 0 0-16,2 0 0 0,1 0-144 0,0 0 0 15,0 2 144-15,3-1-144 0,0 0 0 0,1 2 0 16,3-2-160-16,1 1 160 0,4-3-128 0,3 3 128 15,3-2 0-15,3-1 0 0,0-2 0 0,0 1 0 16,0 1 0-16,1-3 0 0,1-1 0 0,6-2 0 16,2 0 144-16,1 0-144 0,-2 2 192 0,1 1-64 15,-2 1 0-15,3 1 0 0,0 0-128 0,2 1 192 16,4 1-192-16,-2 1 192 0,-3 4-192 0,2-2 0 16,-2 1 0-16,3 0 0 0,2 1-160 0,1 1 160 15,0-1-208-15,-1 1 80 0,-3 1 0 0,2-2 0 0,1-3 0 0,4 1 0 16,-1 2 128-16,-1 0 0 0,-2-2 0 15,1 0 0-15,1-2 0 0,5 0 128 0,3-1 0 0,-2-1 0 16,-4-1 288-16,0-1 64 0,4 0 16 0,2-1 0 16,1-1-48-16,-1-1 0 0,-4 1 0 0,1 0 0 15,1 0-288-15,2-1-160 0,2 1 160 0,-3 2-160 16,-3 0 0-16,0 1 0 0,0-1-208 0,2 1 64 16,1-1-96-16,-2 1-16 0,-2 2 0 0,-2-1 0 15,1-1 64-15,4 1 0 0,4 1 0 0,-3 0 0 16,-3 1 192-16,-1-1 0 0,0-1 0 0,4-1 0 15,4 0 0-15,-1 1 192 0,-7 0-48 0,1 1 0 16,-1-1 112-16,2 0 0 0,5-1 16 0,-2 2 0 16,-2-2-16-16,-2 0 0 0,1 0 0 0,4-2 0 0,3 1-256 0,-4-1 0 15,-3 0 0-15,0-1 0 0,2-1 128 0,1 3-128 16,2-1 0-16,-1 0 0 0,-4 0 0 0,1 1 160 16,0 1-160-16,3 1 128 0,2 0-128 0,-4 2 0 15,-3 0 0-15,2 2 0 0,1 0 0 0,2 0 0 16,0-1 0-16,-2 0 0 0,-2 1 0 15,0-1 0-15,0 1 0 0,4-3 0 0,1-1 144 0,-1 0 0 16,-6 0 0-16,0 0 0 0,2-1 48 0,0 1 0 16,2 0 0-16,-5 2 0 0,-5-1 160 0,2 1 32 15,0 0 16-15,0 1 0 0,2-1-16 0,-1 1 0 16,-5 1 0-16,-3-1 0 0,1 0-64 0,1-1-32 16,1-1 0-16,0 0 0 0,-1 0-288 0,0 0 0 0,-2-1 128 15,-2-1-128-15,0 0 0 0,0 0 0 0,3-1 0 0,-3-1 0 16,-2 1 0-16,-4 1-176 0,-4 0 176 0,0 1-160 15,-4-1-80-15,-4 0-16 0,-3 0 0 0,0 0 0 32,-2-2-1216-32,-2-2-240 0,-2-5-48 0</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1-24T00:24:51.322"/>
    </inkml:context>
    <inkml:brush xml:id="br0">
      <inkml:brushProperty name="width" value="0.05292" units="cm"/>
      <inkml:brushProperty name="height" value="0.05292" units="cm"/>
      <inkml:brushProperty name="color" value="#FF0000"/>
    </inkml:brush>
  </inkml:definitions>
  <inkml:trace contextRef="#ctx0" brushRef="#br0">6580 13015 256 0,'0'3'96'0,"6"2"-75"0,-3 3 8 0,0-3-1 16,0 6-6-16,-3 2-1 16,3 3-3-16,0 8-1 15,0 5-9-15,0 13 1 0,0 6 4 16,-3 10-1-16,3 5 1 16,0 6-7-16,0-3-4 15,0 0-10-15,3-5-3 16,-3-5-5-16,3-3-3 15,0-11-9-15,-3-8-3 16,2-7-10-16,1-6-1 16,0-10-5-16,0-9 2 15,0-7-30-15,-3-14-27 16,-3-12 40-16</inkml:trace>
  <inkml:trace contextRef="#ctx0" brushRef="#br0" timeOffset="478.36">6678 13150 296 0,'33'-11'112'0,"-6"-7"-87"0,23-14-2 0,-23 16-6 15,9-2-15-15,6-4-1 16,2-1-17-16,1 1-4 16,0 7 10-16,-10 4-2 0,-5 6 1 15,-6 7 13-15,-9 9 5 16,-9 7 2-16,-12 9 0 16,-9 5-12-16,-12 2-5 15,-6 6-12-15,1-1-2 16,-4-2 13-16,3 0 7 15,3-5 9-15,4-3 6 16,5 0 13-16,6 1 8 16,6-1-9-16,6 2-5 15,6 1 0-15,9-3-1 16,6 0-6-16,8-2-3 0,7-1-1 16,6-2 1-16,6 0-7 15,2-3-2-15,1 3-10 16,2-3-2-16,-5 3-16 15,-3-6-6-15,-7 1-9 16,-2-1-3-16,-9-2-23 16,-6-2-6-16,-6-1-21 15</inkml:trace>
  <inkml:trace contextRef="#ctx0" brushRef="#br0" timeOffset="824.38">7556 13023 368 0,'-6'21'140'0,"-3"-3"-109"0,-2 25-20 0,2-17-14 16,-3 19-13-16,-6 19 0 15,3 15 20-15,3 6 8 16,6-1-4-16,9-7 11 0,6-11 7 16,6-7-8-16,0-20 0 15,9-15-6-15,5-16-2 16,4-19-2-16,3-18 2 16,0-26-7-16,-4-14-2 15,-8-5-14-15,-9-3-7 16,-9-2-22-16,-12 2-9 0,-9 6-22 15,-9 15-8-15,-5 11-45 16</inkml:trace>
  <inkml:trace contextRef="#ctx0" brushRef="#br0" timeOffset="1216.45">7884 12758 300 0,'0'8'112'0,"0"0"-87"0,-3 11 22 0,6-4 3 15,0 7-25-15,0 9-6 16,3 17-14-16,0 16-6 0,3 15 0 16,2 11 0-16,1 8 3 0,3-3-3 15,-3-8 0-15,0-10-17 16,0-13-8-16,3-12-28 15,-3-9-13-15,0-9-23 16,0-18-50 0,-3-21 34-16</inkml:trace>
  <inkml:trace contextRef="#ctx0" brushRef="#br0" timeOffset="1634.83">7928 12655 340 0,'12'13'126'0,"0"-7"-98"0,6 9-3 0,-6-4-7 15,3 8-14-15,6 10-2 16,3 18-1-16,2 22-1 15,1 16 0-15,-3 5 15 0,0-6 10 16,0-7-7-16,-1-8-2 16,1-14-9-16,-3-12-3 15,0-17 0-15,3-15 2 16,-1-22-14-16,-2-23-5 0,-3-22 2 16,-3-20 2-16,0-20 2 15,0 1 5 1,0 8-6-16,3 15-2 15,2 19 14-15,4 22 7 0,6 28 6 16,6 29 4-16,5 41-9 16,7 36-4-16,-3 24-8 15,-1 2 0-15,-2-15-73 16,0-19-30-16,2-23-55 16</inkml:trace>
</inkml:ink>
</file>

<file path=ppt/ink/ink1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20:27.354"/>
    </inkml:context>
    <inkml:brush xml:id="br0">
      <inkml:brushProperty name="width" value="0.05292" units="cm"/>
      <inkml:brushProperty name="height" value="0.05292" units="cm"/>
      <inkml:brushProperty name="color" value="#FF0000"/>
    </inkml:brush>
  </inkml:definitions>
  <inkml:trace contextRef="#ctx0" brushRef="#br0">9247 13636 16575 0,'-2'18'1472'0,"-2"-4"-1168"0,-3 0-304 0,0 0 0 15,-1-1 5888-15,1 0 1104 0,3-4 240 0,1 1 32 16,-1-2-5408-16,2 1-1072 0,0 0-208 0,1-1-64 16,-1 1-512-16,2 2 0 0,1 2 0 0,3 6 0 15,-1 4-368-15,3 7-128 0,0 6-16 16,3 8-16-16,1 6 80 0,3 8 32 15,2 7 0-15,1 1 0 0,3-1 80 0,0 1 16 0,0-1 0 0,0 0 0 16,0 0-128-16,-1-2 0 0,0-2-16 0,1-3 0 16,1-4-496-16,-1-4-112 0,1-2-16 0,-1-4 0 15,-2-2-320-15,0-6-80 0,-2-4-16 0,1-7 0 16,-2-5-1392-16,-2-3-288 0,-1-6-48 0,-2-6-16 0</inkml:trace>
  <inkml:trace contextRef="#ctx0" brushRef="#br0" timeOffset="315.2">9091 13971 32591 0,'6'-12'1440'0,"-1"2"304"0,2-5-1392 0,3-5-352 0,2-3 0 0,7-5 0 15,5-2 1776-15,4-4 272 0,4-3 64 0,2 0 16 16,2-1-1056-16,-2 3-224 0,0 0-32 0,-2 3-16 15,0 5-544-15,-1 4-128 0,-2 3 0 0,0 3-128 32,-3 5-256-32,-2 4-176 0,0 4-16 0,-2 5-16 15,-3 5-128-15,-1 2-32 0,-3 7 0 0,-3 2 0 0,-4 4 624 0,-1 6 336 0,-2 2-32 0,-6 5-16 16,-6 4 384-16,-1 0 80 0,-6 2 16 0,1 1 0 16,-4-1-352-16,-3 1-64 0,-2-2-16 0,-2-1 0 15,-3-2-208-15,0 1-128 0,0-3 128 0,1-2-128 0,1-3 0 16,1-3-240-16,5-5 48 0,3-4 0 15,3-3-352-15,2-3-64 0,0-4-16 0,3-4 0 16,2-3-1232-16,6 0-256 0,0-10-64 0,3-5-8944 16,5-6-1792-16</inkml:trace>
  <inkml:trace contextRef="#ctx0" brushRef="#br0" timeOffset="1315.47">10268 13617 9215 0,'0'0'816'0,"0"0"-656"0,0 0-160 0,4 9 0 15,-4-9 6480-15,0 8 1264 0,0-8 256 0,0 0 64 16,-4 9-5568-16,1-2-1120 0,3-7-224 0,-7 8-32 16,0-3-672-16,-2 3-128 0,-1 1-16 0,-5 0-16 15,-4-1-288-15,-2 2-144 0,-3 1 16 0,0 0 0 16,-1 1 128-16,2 2 0 0,1 0 0 0,2-1 0 16,1 0-224-16,2 2 32 0,3-1 16 0,2 0 0 15,1-1 368-15,2 2 80 0,2 0 16 0,3 2 0 16,1-1 64-16,2 2 16 0,3 0 0 0,2 2 0 15,4 0-368-15,2 1 0 0,1 1 0 0,3 0 0 16,0 1 0-16,2 0 0 0,-2 0 0 0,3-2 128 0,-2-1-128 0,1-1-192 16,0-1 64-16,-3 1 0 0,0 0 128 0,-1-3 224 15,-1 1-48-15,-3-1-16 0,-1-3 368 0,-2-1 80 16,-2-1 16-16,1-1 0 0,-2-1-304 0,-2-9-48 16,-1 10-16-16,0-1 0 0,0-1-256 0,-4-1 0 15,2 0 0-15,-1-1 0 0,-1 0-368 0,1-1 32 16,4-5 0-16,0 0 0 0,-6 7 16 0,2 0 16 15,4-7 0-15,0 0 0 0,-6 5 176 0,6-5 128 16,0 0-192-16,0 0 192 0,0 0-128 0,0 0 128 0,0 0 0 0,0 0 0 16,0 0-160-16,-6 5 160 0,6-5-128 15,0 0 128-15,0 0-208 0,0 0 32 0,0 0 16 0,-7-2 0 16,7 2 160-16,-6-4-208 0,-1 0 80 0,7 4 128 16,-4-8 0-16,0 0 0 0,1 1 0 0,3 7 0 15,-2-9-160-15,0 0 160 0,-1 0-208 0,3 9 80 16,-1-10 128-16,0 1 0 0,0 1 160 0,0-3-160 15,-1 0 192-15,0-1-64 0,-1-1-128 0,0-1 192 16,1-1-32-16,1-2-16 0,-4 0 0 0,1-2 0 16,-3-2-144-16,1 0 128 0,-3-4-128 0,-1 0 128 15,0-2 80-15,-1 1 16 0,-1 0 0 0,1 1 0 16,1 0-96-16,1 2-128 0,-1 1 176 0,3 1-176 16,0 1 192-16,2 1-192 0,0 1 192 0,3-1-192 15,1-1 128-15,3 0-128 0,3-1 0 0,-1 1 0 16,3-2 128-16,1 1-128 0,3-4 0 0,4 2 0 15,-1 0 0-15,1 1 0 0,1 1 0 0,1 3-192 0,3 2-16 16,2 3 0-16,0 2 0 0,0 4 0 16,-1 4-432-16,1 3-96 0,0 3-16 0,-2 5 0 15,-3 3-32-15,-1 3-16 0,-5 6 0 0,-1 2 0 0,-1 2 800 0,-2 1 0 16,-2-1 0-16,-3 0 0 0,-2-1 448 0,-1-1 80 16,-3 0 32-16,1-2 0 0,0-2-272 0,-3-2-48 15,-1-2-16-15,-1-2 0 0,1-3-224 0,-1 1 0 16,-3-1 0-16,-3 0 0 0,-1-2-192 0,1 1-96 15,-1-2-16-15,1 0 0 0,0 1 304 0,1-2-160 16,0 1 160-16,4-1-128 0,0 1 320 0,3-1 64 16,2 0 0-16,4-5 16 0,2 9 112 0,4 0 0 15,1 0 16-15,6 2 0 0,5 2-208 0,4 2-64 0,2-1 0 0,3 0 0 16,-1 1-128-16,2-3 128 0,-4 0-128 0,3-2 128 16,1-1-128-16,-2-2-256 0,3-2 64 0,-4 0 16 15,0 2-112-15,-2-3-32 0,-3-1 0 0,-2 1 0 31,-3-1-144-31,-3 1-48 0,-1 0 0 0,-2 0 0 16,-2 2-1728-16,-7-6-368 0,0 0-64 0,0 0-12832 0</inkml:trace>
  <inkml:trace contextRef="#ctx0" brushRef="#br0" timeOffset="1732.95">10778 13653 8287 0,'0'0'736'0,"0"0"-592"16,0 0-144-16,0 0 0 0,0 0 3888 0,0 0 736 15,0 0 160-15,-6-4 16 0,1 0-2176 0,-1-1-432 16,-1 1-80-16,1 0-32 0,-3 1-576 0,0 1-112 15,-2 0-32-15,-2 2 0 0,-3 2-336 0,-3 2-80 16,-3 2-16-16,-1 4 0 0,-4 3-256 0,3 5-48 16,1 4-16-16,3 3 0 0,2 3-240 0,3 5-48 0,3 4-16 0,3 1 0 15,4 2 256-15,3-2 48 16,2 0 16-16,4-3 0 0,3-2-304 0,3-4-64 0,2-5-16 0,2-2 0 16,2-7-240-16,4-3 0 0,1-4 0 0,6-4 0 15,-2-5 0-15,3-4 0 0,2-3 0 0,-2-5 0 16,-4-3 432-16,-1-2-16 0,-2-5 0 0,-2-2 0 15,-2-1-64-15,-3 0-16 0,-4-1 0 0,-2 1 0 16,-5 1-336-16,-2 0 0 0,-2 1 0 0,-4 0 0 16,-3 0-288-16,-1 0-32 0,-2-1 0 0,0 2 0 31,-2-1-256-31,-1 1-64 0,-3 0-16 0,1 2 0 16,0 0-2256-16,0 2-448 0,-1 4-96 0</inkml:trace>
  <inkml:trace contextRef="#ctx0" brushRef="#br0" timeOffset="2149.94">11597 13477 27647 0,'0'0'2448'0,"0"0"-1952"16,0 0-496-16,0 0 0 0,0 0 3504 0,0 0 592 16,0 0 128-16,0 0 32 0,0-7-2976 0,-8 1-608 15,-4 3-112-15,-3-2-32 0,-5 1-272 0,-2 2-64 16,-4 1-16-16,-3 3 0 0,-2 1-176 0,-2 6 0 0,-3 2 0 0,0 4 0 16,-4 4-384-16,4 5 64 0,2 5 0 0,3 4 0 31,1 3-320-31,3 4-48 0,3 3-16 0,3 0 0 0,2-3 704 0,5-1 0 0,3-4 0 0,5-3 0 15,5-2-240-15,2-4-112 0,2-4-32 0,5-3 0 32,3-4-608-32,1-3-128 0,4-1-32 0,0-4 0 15,3-4-496-15,1-3-96 0,3-3-32 0,-2 0 0 16,0-4 64-16,-1-1 16 0,1-1 0 0,0 2 0 16,0-1 928-16,-2 0 192 0,-3 0 48 0,-2 0 0 0,-5 0 320 0,0 0 64 0,-2 2 16 0,-7 6 0 15,3-9-1312 1,-3 9-256-16</inkml:trace>
  <inkml:trace contextRef="#ctx0" brushRef="#br0" timeOffset="2326.94">11312 13755 9215 0,'13'-7'816'0,"4"-1"-656"15,3-1-160-15,3 0 0 0,2-2 4608 0,4 1 896 16,3 0 192-16,-2 1 16 0,-1 0-3072 0,0 5-608 16,-1 2-128-16,-4 0-32 0,-4 4-992 0,-2 2-208 15,-3 5-32-15,-2 4-16 0,0 3-336 0,-2 8-64 16,1 3-16-16,-4 5 0 0,0 1-208 0,-2 7-192 15,-3 2 48-15,-1 5 0 16,-3 0-736-16,-1 0-144 0,-3 2-16 0,0-2-16 16,-4-2-1984-16,1-2-400 0</inkml:trace>
  <inkml:trace contextRef="#ctx0" brushRef="#br0" timeOffset="2751.57">11977 14422 43599 0,'3'16'1920'0,"-1"-6"416"0,0-1-1872 0,-2-9-464 0,0 0 0 0,3 9 0 16,-3-9 288-16,0 0-32 0,0 0-16 0,0 0 0 15,0 0-864 1,0 0-160-16,0 0-48 0,-7-3 0 0,0-1 624 0,1 0 208 0,-3 1-144 0,1 0 144 15,-1-1 512-15,2 0 192 0,0-2 48 0,-2 0 0 16,1-2-16-16,0-2 0 0,0-2 0 0,2-2 0 16,-2-2-352-16,0 0-80 0,-1-3-16 0,3-4 0 0,-1-3-160 0,1-5-128 15,0-4 144-15,2-5-144 0,0-3 160 0,3-1-160 16,-2-1 160-16,3 1-160 0,3 2 0 0,1 2 0 16,1 0 0-16,3 4 0 0,1 1 0 0,0 2-208 15,1 1 16-15,1 3 0 0,3 3 16 16,-1 5 16-16,0 3 0 0,3 4 0 0,1 2 160 0,1 4-208 15,0 1 80-15,1 6 128 0,2 2-416 0,2 6 32 16,2 3 16-16,2 6 0 16,-2 4-592-16,1 3-128 0,1 3-32 0,-2 1 0 15,0 2-288-15,1-1-48 0,-1 0-16 0,-3-3 0 16,-1-1-96-16,-1-1-32 0,-3 1 0 0,-1-2 0 16,-3-2 768-16,-4-3 160 0,-5-4 32 0,-4 0-7904 0,-5-1-1568 0</inkml:trace>
  <inkml:trace contextRef="#ctx0" brushRef="#br0" timeOffset="2907.59">11917 13920 34095 0,'18'3'3024'0,"5"-1"-2416"0,0-3-480 0,7-2-128 16,4-3 3168-16,0-2 608 0,0 0 128 0,0-2 32 15,0-5-2976-15,-2 1-576 0,-3 0-128 0,-3-5-32 16,-3-1-2384-1,-5-1-464-15,-3 1-112 0</inkml:trace>
  <inkml:trace contextRef="#ctx0" brushRef="#br0" timeOffset="4268.1">11719 13718 11967 0,'0'0'1072'0,"-2"10"-864"16,-1-1-208-16,1-2 0 0,2-7 4960 0,0 0 944 16,-3 5 192-16,3-5 48 0,0 0-3920 0,0 0-784 15,0 0-160-15,0 0-16 0,0 0-624 0,0 0-128 16,0 0-32-16,0 0 0 0,0 0 16 0,0 0 0 0,0 0 0 0,6-10 0 15,0 0 128-15,2 1 16 0,1 2 16 0,2-1 0 16,2-1-112-16,4 2-32 0,0-2 0 0,4-1 0 16,1-1-176-16,1 0-32 0,3 0-16 0,0 1 0 15,1-1-288-15,0 1 0 0,-3 2 0 0,1 1 0 16,0 0 0-16,-2 3 0 0,-1-1 0 0,-4 3-144 16,0 0-112-16,-4 2-32 0,-2 2 0 0,-1 1 0 15,-2 0 32-15,-1 1 16 0,-8-4 0 0,6 5 0 16,-6-5 240-16,0 0 0 0,5 8 0 0,-5-8 0 15,0 0 0-15,2 10 0 0,-5 0 0 0,-3 1 0 16,-3-2 0-16,-2 2 0 0,-5 0-240 0,-4 3 80 16,-5 0-480-16,-3 3-112 15,-4 0-16-15,-2 2 0 0,-2 1-480 0,4 0-96 0,6-2-32 0,5 0 0 16,1-5 544-16,5 2 96 0,1 0 32 0,5-3 0 16,1-3 1520-16,2 1 304 0,4 0 64 0,2-10 16 0,-1 8-128 15,1-8-32-15,3 10 0 0,3-2 0 0,-6-8-448 0,11 7-80 16,1-1-32-16,2 1 0 0,2-1-128 0,1 3-32 15,3 1 0-15,2 1 0 0,2-1 240 0,0 2 32 16,1 2 16-16,1 3 0 0,2-1-160 0,-2 1-16 16,-2 1-16-16,-1-2 0 0,-3-1-288 0,2-1-128 15,0-3 128-15,-2-1-128 0,-3-1 0 0,2-1 128 16,-5-3-128-16,1-1 0 0,-3-2 0 0,-3-1-272 16,-9-1 32-16,0 0 16 15,8-5-1712-15,-8 5-352 0,3-11-64 0,-6-4-16960 0</inkml:trace>
  <inkml:trace contextRef="#ctx0" brushRef="#br0" timeOffset="4618.14">12554 13393 30399 0,'0'0'2704'0,"2"14"-2160"0,-1-2-544 0,1-2 0 0,-2-10 3136 0,2 11 528 15,-2-11 112-15,4 13 0 0,-1-1-2912 0,2 4-592 16,-3-1-112-16,0 5-32 0,0 3-272 0,1 8-64 15,-1 9-16-15,-1 8 0 0,1 6 48 0,-2 3 16 16,0 3 0-16,0 1 0 0,1-1 160 0,1 1 0 16,2-2 0-16,-2-3 0 15,0-3-352-15,0-7-144 0,-1-5-16 0,2-6-16 16,-2-6-1648-16,1-6-320 0,0-5-64 0,0-5-13248 0</inkml:trace>
  <inkml:trace contextRef="#ctx0" brushRef="#br0" timeOffset="4885.85">12441 13441 5519 0,'0'0'496'0,"0"0"-496"0,10 3 0 0,0 0 0 15,1-3 8000-15,2 1 1520 0,2 0 288 0,2 1 64 16,0 0-7216-16,1 4-1440 0,0 1-304 0,0 5-48 15,4 4-592-15,1 6-112 0,3 5-32 0,0 6 0 16,-1 7-128-16,2 7 0 0,-1 4 144 0,-1 2-144 16,1-2 0-16,-3-1 0 0,-3-5 0 0,-3 0 0 15,-1-1-192-15,-2-3 32 0,-1-4 16 0,-5-3 0 16,-2-3-128-16,-2-5-32 0,-4-1 0 0,-2-6 0 16,-4-1-1104-16,-3-5-208 15,-5-3-48-15,-6-3-10080 0,-6-4-2016 0</inkml:trace>
  <inkml:trace contextRef="#ctx0" brushRef="#br0" timeOffset="5023.46">12598 14119 15663 0,'0'0'1392'0,"11"-7"-1120"16,1-1-272-16,4 0 0 0,1-3 4656 0,5-4 864 15,1 0 176-15,3-3 48 0,1 0-3376 0,4-4-656 16,0-3-144-16,1 1-32 0,1 0-1024 0,-1-1-224 16,-1-2-32-16,-3 0-16 15,-6-3-1248-15,-3 3-240 0,-5 0-48 0,-2 3-16 16,-2-1-2704-16,-1 3-528 0,-2 1-128 0</inkml:trace>
  <inkml:trace contextRef="#ctx0" brushRef="#br0" timeOffset="5604.09">13112 13361 18431 0,'10'11'1632'0,"-3"-2"-1312"0,2-1-320 0,-1 6 0 16,0 0 5168-16,0 5 960 0,2 0 192 0,1 7 32 15,1 1-3728-15,-1 6-768 0,0 7-128 0,0 6-48 16,-1 5-1104-16,-1 5-240 0,-1 5-32 0,-2-2-16 16,-1-3-288-16,-3-1 0 0,-1-1-208 0,0-5 80 15,-1-3-208-15,-1-5-48 0,-1-5 0 0,1-6 0 16,0-4-80-16,1-5-32 0,-1-3 0 0,0-3 0 16,-1-3-80-16,2-3 0 0,0-6-16 0,0-3 0 15,0 0-896-15,0 0-176 0,5-13-48 0,-1-3 0 16,0-6 240-16,-2-2 64 0,0-3 0 0,0 0 0 15,1-6 448-15,-3 0 80 0,0-1 32 0,-2 2 0 0,1 0 464 0,1 3 112 16,0-1 16-16,-1 3 0 0,-1 1 256 0,0 1 224 16,-1 3-32-16,2-1-16 0,-1-2 752 0,1 3 160 15,-1 3 16-15,1 3 16 0,0-1 80 0,1 2 16 16,0-2 0-16,1 4 0 0,0 1-224 0,1 2-32 16,0 2-16-16,0 2 0 0,-2 6-384 0,0 0-80 15,0 0-16-15,0 0 0 0,0 0 176 0,9 2 16 16,-1 4 16-16,1 3 0 0,1 5 32 0,1 4 16 15,1 4 0-15,1 7 0 0,1 4-400 0,1 3-64 16,-1 3-32-16,-1-1 0 0,0 2-96 0,-2-3 0 0,-2-2-128 0,-1-4 192 16,-3-4-32-16,1-5-16 0,-1-4 0 0,0-3 0 15,-2-4-336-15,1-6-64 0,-4-5 0 0,0 0-16 32,7-5-144-32,1-6-32 0,-1-10 0 0,1-5 0 0,0-4 80 0,1-4 16 0,-1-4 0 0,2-3 0 15,0-3 0-15,2-1 0 0,0-4 0 0,3 0 0 31,-1 1-80-31,2 4-16 0,3 4 0 0,2 12 0 0,0 8 48 0,1 8 0 0,-1 8 0 0,4 6 0 16,2 5 400-16,1 12 224 0,2 9-32 0,0 9 0 16,-3 7 0-16,-4 7-16 0,-3 1 0 0,-4 5 0 15,-6 2-1296 1,-3 4-256-16,-5 2-48 0,-3-8-10016 0,-4-7-2000 0</inkml:trace>
  <inkml:trace contextRef="#ctx0" brushRef="#br0" timeOffset="6787.5">5050 15205 35935 0,'0'0'3200'0,"0"0"-2560"16,0 0-512-16,0 0-128 0,0 0 1840 0,0 0 336 15,0 0 80-15,0 0 16 0,0 0-1680 0,6-8-336 0,1-4-64 0,0-6 0 16,1-8-32-16,-2-5 0 0,-1-6 0 0,0-3 0 16,-3-8-160-16,1-2 192 0,3-5-192 0,-1-3 192 15,2-6-48-15,0-8 0 0,-1-4 0 0,2-2 0 16,0 1 48-16,-3-1 0 0,2-2 0 0,1 1 0 15,2 1 16-15,-1 2 16 0,0 3 0 0,0 3 0 16,1 1-48-16,-2 5-16 0,2-1 0 0,0 5 0 16,-2 5-160-16,0 6 128 0,-1 3-128 0,0 2 128 15,-2 3-128-15,2 0 0 0,-1 3 0 0,-1 2 0 16,1 6-272-16,-1 0-48 0,2 2 0 0,-2 5 0 16,0 5-448-16,-1 0-80 15,0 3-32-15,1 1 0 0,-1 5-1104 0,1-1-240 0,-2 2-32 0,0 2-16 16,-3 6-992-16,0 0-208 0,5-5-48 0</inkml:trace>
  <inkml:trace contextRef="#ctx0" brushRef="#br0" timeOffset="7119.63">4970 13460 6447 0,'-6'12'576'0,"2"-4"-576"16,-2-1 0-16,6-7 0 0,-4 6 8048 0,4-6 1488 16,0 0 320-16,0 0 48 0,0 0-7120 0,0 0-1424 15,0 0-272-15,5-8-64 0,5-4-656 0,2-3-128 0,3-3-32 0,1-6 0 16,2-6 32-16,4-2 0 0,-3-2 0 0,5-2 0 16,0-3-48-16,0 1 0 0,-1 0 0 0,-2 4 0 15,0 2-192-15,-5 4 176 0,0 1-176 0,-2 4 160 16,-3 6-160-16,-1 2 192 0,-1 3-192 0,-3 3 192 15,1 3-32-15,-7 6 0 0,0 0 0 0,8 0 0 16,-2 1 112-16,1 3 32 0,1 3 0 0,0 3 0 16,3 3-128-16,3 4-32 0,1 1 0 0,4 5 0 15,2 5-144-15,3 3 0 0,1 3 0 0,4 5 0 32,0 5-496-32,4 5 32 0,1 2 0 0,1 4-14304 0,-2 4-2848 0</inkml:trace>
  <inkml:trace contextRef="#ctx0" brushRef="#br0" timeOffset="12574.27">14628 7234 33743 0,'0'0'1488'0,"0"0"320"0,0 0-1440 0,0 0-368 0,0 0 0 0,0 0 0 16,0 0 640-16,0 0 64 0,0 0 16 0,0 0 0 15,5-9-528-15,2-3-192 0,0-3 144 0,3-1-144 16,0-3-256-16,-3 6-144 0,2-6-32 0,1-2 0 0,1-1 432 0,2-3-128 15,1-3 128-15,3-3 0 0,-2-2 0 0,14-27 224 16,-6 10-32-16,-2 7 0 0,-5 3 112 0,1 3 16 16,-3 2 0-16,0-1 0 0,0 1 96 0,0 0 32 15,-2 2 0-15,-1 0 0 0,1 1-96 0,0 1-16 16,-1 2 0-16,-1 1 0 0,-1 1-160 0,-2-1-48 16,0 3 0-16,-2 2 0 0,0 3-128 0,-2 3 0 15,-1 3 0-15,1 2 0 0,-3 3 128 0,0 3-128 16,-3 2 0-16,1 2 128 0,2 2 48 0,-8 3 0 15,1 3 0-15,-2 2 0 0,-2 2-176 0,0 4 0 16,-1 2 0-16,1 5 0 0,0 3 0 0,-1 5 0 16,0 3 0-16,2 5 0 0,0 5 0 0,1 4 0 0,1 4 0 15,1 2 0-15,2-1 128 0,2-1 112 0,2-4 16 0,1-2 0 16,1-2-128-16,3-4 0 0,3-4-128 0,1-6 192 16,0-7-192-16,2-4-256 0,4-1 48 0,-2-7 16 15,1-6-64-15,2-4 0 0,3-5 0 0,2-5 0 16,2-7 128-16,3-10 128 0,2-7-208 0,3-6 80 15,2-4-192-15,1-7-48 0,1-5 0 0,-1-4 0 32,-2-4-336-32,-4 1-80 0,0 2-16 0,-3 4 0 0,-1 4 800 0,-3 5 0 0,-2 3 0 0,-3 5 0 15,-2 5 880-15,-2 7 176 0,0 2 32 0,-1 9 16 16,-4 4 32-16,-2 7 0 0,-1 2 0 0,-3 5 0 16,0 0-304-16,2 15-48 0,-2 4-16 0,-2 11 0 15,-1 9-480-15,-1 6-96 0,-2 6-32 0,1 7 0 16,0 1-160-16,0 2 0 0,0-1 144 0,2 3-144 15,3-1 0-15,0-3 0 0,2-4-192 0,3-4 64 16,2 0-1536-16,2-1-320 0,1-3-48 0,2-1-16 16,2-2-832-16,1-3-160 0,0-4-32 0</inkml:trace>
  <inkml:trace contextRef="#ctx0" brushRef="#br0" timeOffset="12926.02">16520 6218 46239 0,'0'0'2048'0,"0"0"432"0,0 0-1984 0,0 0-496 0,0 0 0 0,0 0 0 16,-9 1 432-16,-5 4-16 0,-5 0 0 0,-4 6 0 15,-7 8-192-15,-4 7-32 0,-3 5-16 0,-2 7 0 16,-2 3-176-16,1 8 0 0,-1 4-160 0,0 2 160 16,1-3 0-16,4 0 0 0,8-2 0 0,5-3 160 15,5-4-16-15,5-1 0 0,2-2 0 0,4 0 0 16,4-2-336-16,3 0-64 0,2-5 0 0,4-5-16 16,2-3-432-1,5-2-96-15,2 0-16 0,7-3 0 0,7-5-576 0,5-3-112 0,4-5-32 0,3-3 0 16,1-5-2432-16,-1-6-512 0,22-8-80 15,-8-7-32-15</inkml:trace>
  <inkml:trace contextRef="#ctx0" brushRef="#br0" timeOffset="13174.01">16866 6575 37263 0,'-14'14'1648'0,"2"-2"336"0,-3 5-1584 0,0 1-400 16,-1 4 0-16,0 0 0 0,1 0 1792 0,2 1 256 15,3 3 64-15,1-1 16 0,1-1-912 0,3 4-176 16,2-1-32-16,3 0-16 0,4-4-576 0,1-1-112 16,4-2-32-16,3-3 0 0,5-3-272 0,1-3 0 15,3-2 0-15,1-2 0 0,0-4-176 0,0-4 176 16,-1-2-192-16,-2-2 192 0,0 2 0 0,-3-2 192 0,-3-5 0 0,-1-2 0 16,-3-2 32-16,-1-2 0 0,-3-3 0 0,-2-1 0 15,-5-1-224-15,-2-1 144 0,-5-5-144 0,-4-3 128 16,-5-2-336-16,-2 0-80 0,-5-1-16 0,-1-2 0 31,-3 1-2240-31,0 1-448 0,-3 1-80 0</inkml:trace>
  <inkml:trace contextRef="#ctx0" brushRef="#br0" timeOffset="13575.03">17271 6650 40943 0,'0'0'1808'0,"5"13"384"0,0 2-1744 16,-1 4-448-16,1 1 0 0,-2 2 0 0,-1 0 1152 0,-1 1 128 16,-2 0 48-16,-1 0 0 0,-2 2-640 0,-2 5-128 15,-1 1-32-15,0-3 0 0,-2-1-528 0,0-4-144 16,-1-1-16-16,1-1 0 0,1-3 32 0,2-1 0 15,0-3 0-15,1-4 0 0,5-10 128 0,0 0 0 16,0 0 0-16,0 0 128 0,0 0-128 0,0 0 0 16,0 0 128-16,0 0-128 0,8-12-160 0,2-6-96 15,1-4-32-15,2-4 0 16,1-5-352-16,2-3-64 0,-1-1 0 0,2 2-16 16,-1 1-192-16,4 2-48 0,-1 3 0 0,3 3 0 0,1 2 464 0,0 5 96 0,-1 5 16 0,-1 5 0 15,-3 7 896-15,0 4 176 0,-2 2 32 0,0 8 16 16,-4 3 96-16,-1 5 32 0,0 3 0 0,-3 7 0 15,-2 7-864-15,-1 2 0 0,-2 0-256 0,-3 1 64 32,-2-3-2688-32,-2-2-528 0</inkml:trace>
  <inkml:trace contextRef="#ctx0" brushRef="#br0" timeOffset="13841.75">17864 6191 27647 0,'11'14'1216'0,"-5"-5"256"0,-6-9-1168 0,9 11-304 16,0 7 0-16,1 5 0 0,0 4 4896 0,0 5 928 16,-1 3 176-16,-1 7 32 0,0 4-4928 0,1 3-976 15,0 1-128-15,-2 1-192 16,-1-1-1520-16,-1 1-304 0,1-6-64 0,-2-4-16 15,-2-6-704-15,2-4-144 0,2-1-16 0,-1-3-16 16,-1-3 1952-16,-1-1 384 0,-1 0 64 0,0-3 32 0,-1-1 544 0,-1-1 0 16,-2-3 0-16,-3 1 144 15,-4 2-1040-15,-3-1-224 0,-4-2-32 0,-8-3-16 0</inkml:trace>
  <inkml:trace contextRef="#ctx0" brushRef="#br0" timeOffset="14441.81">17720 6893 25791 0,'0'0'2304'0,"6"-7"-1856"0,1-3-448 0,2-1 0 16,0-2 3936-16,2-2 688 0,1-3 144 0,1-2 32 16,2-2-2944-16,3-2-576 0,2-4-112 0,3 1-16 15,2-1-720-15,3-1-144 0,1 0-32 0,-1 1 0 16,-2-4-256-16,-2 5 0 0,-2 4 0 0,-1 4 0 16,-1 3-144-16,0 5 144 0,0 3-128 0,-3 4 128 15,0 1 0-15,0 4 0 0,-2 2 0 0,1 5-128 16,-2 3-32-16,1 5 0 0,-3 5 0 0,0 1 0 15,0-1-224 1,-1 1-32-16,0 0-16 0,0 1 0 0,-4 1-352 0,1-1-80 0,1-1-16 0,0-1 0 16,-1-2-656-16,-1-1-144 0,2-3-32 0,1-2 0 15,2-1 16-15,-1 0 0 0,-1 0 0 0,1 1 0 16,0-4 912-16,-1-2 176 0,-1-4 32 0,0 0 16 0,-1-2 944 0,-8-1 176 16,10 2 32-16,-1-1 16 0,-9-1 480 0,10-3 112 15,-2-1 16-15,-2-1 0 0,-1-3 240 0,-1 0 48 16,1 1 16-16,-5 7 0 0,4-9-176 0,-1 1-16 15,-3 8-16-15,0 0 0 0,4-11-352 0,-1 2-80 16,0 2-16-16,-3 1 0 0,0 6-496 0,0 0-112 16,-2-9 0-16,1 3-16 0,1 6-240 0,-1-9 0 15,1 1 0-15,1 1 0 0,2-2 0 0,-2 0 0 16,1-1 0-16,2-1 0 0,0-2-128 0,1 1 128 16,-1 1 0-16,0 1 0 0,0 1 0 0,-2 3 0 15,-1 0 0-15,-1 6 0 0,0 0 240 0,0 0-48 0,0 0-16 0,0 0 0 16,-9 9 224-16,0 3 48 0,-1 1 16 0,-1 5 0 15,-2 3-128-15,1 3-16 0,1 2-16 0,1 2 0 16,3-2-160-16,-1 1-16 0,3-3-128 0,5-1 192 16,0-1-192-16,5-3 0 0,3-3 0 0,0 1 0 15,2-2 0-15,5-3 0 0,1-3 0 0,4-4 0 16,2-6-128-16,2-2 128 0,0-3 0 0,2-2 0 16,0-4 0-16,-1-3 0 0,-1-1 0 0,0-2 0 15,-4 1 0-15,-3 1 0 0,-3 1 0 0,-3-2 0 16,-3-1-320-16,-4-2 64 0,-4 0 0 0,-2 0 0 15,-2-2-208-15,-3 0-48 16,-4-2 0-16,-2-1 0 0,-2-3-1216 0,-1 1-256 16,1 0-64-16,0 2-11376 0,1 0-2272 0</inkml:trace>
  <inkml:trace contextRef="#ctx0" brushRef="#br0" timeOffset="14742.8">19008 6309 23951 0,'0'0'1056'0,"3"9"224"0,0 0-1024 0,2 0-256 15,-1 1 0-15,2 1 0 0,0 1 5104 0,2 1 960 0,-1 2 192 0,-1 2 32 16,0 5-4480-16,1 3-896 0,0 4-176 0,0 4-32 15,-1 2-544-15,0 3-160 0,-1-1 0 0,1 0 0 16,-3-1 0-16,0-2-192 0,0-2 0 0,0-3 0 31,-1-3-496-31,0-4-80 0,2-3-32 0,0 0 0 16,0-5-416-16,1-3-64 0,-5-11-32 0,4 8 0 16,-1-1-1104-16,-3-7-208 0,0 0-64 0,7-15-12816 0</inkml:trace>
  <inkml:trace contextRef="#ctx0" brushRef="#br0" timeOffset="14908.81">19387 6006 14735 0,'12'15'1312'0,"-4"-2"-1056"0,1 0-256 0,2 7 0 0,-1 7 7248 0,2 4 1392 16,0 3 288-16,1 4 48 0,0 5-6992 0,-2 4-1392 16,-2 1-272-16,-1 5-64 15,-3 3-1568-15,0 0-304 0,-3-2-64 0,-1-6-16 16,0-3-1584-16,0-4-320 0,-1-5-64 0,4-3-6528 15,-3-4-1312-15</inkml:trace>
  <inkml:trace contextRef="#ctx0" brushRef="#br0" timeOffset="15260.04">19627 6721 17503 0,'17'6'1552'0,"-5"-3"-1232"0,1-1-320 0,6-1 0 15,3-1 6656-15,2-1 1280 0,2-1 256 0,1-1 64 16,-1-4-6224-16,-2-2-1248 0,-2-2-240 0,0-2-48 31,-2-5-752-31,-1 0-128 0,-3-3-48 0,0 2 0 16,-5 1-64-16,0 1-16 0,-3-2 0 0,-1-3 0 0,-1-1 704 0,-3 2 128 0,-2 1 16 0,-2 4 16 16,-2 0 352-16,-1 3 64 0,0 2 0 0,-2 1 16 15,-1 0-240-15,-1 2-48 0,-3 0-16 0,-1 4 0 16,-4 1-336-16,-1 3-144 0,-3 1 128 0,-2 4-128 15,-4 0 0-15,-1 5 0 0,1 3-192 0,3 3 192 16,2 1-224-16,2 3 80 0,2 2 16 0,4 5 0 16,4 1-64-16,2 2 0 0,5 1 0 0,5 0 0 15,5-2-400-15,6 0-96 0,4-3-16 0,5 0 0 16,3-3-976-16,5-2-208 16,2-5-32-16,0-2-16 0,3-4-880 0,3-3-160 0,0-4-32 0,1-3-7200 15,2-2-1440-15</inkml:trace>
  <inkml:trace contextRef="#ctx0" brushRef="#br0" timeOffset="15592.04">20370 6401 24015 0,'0'0'1056'0,"0"0"224"0,-8 11-1024 0,-1 0-256 15,0 0 0-15,3 1 0 0,-1-1 1088 0,2 0 144 16,0 2 48-16,1-1 0 0,4-12-576 0,-6 15-96 0,3-1-32 0,0-2 0 15,1 1-192-15,2 3-64 0,-1-1 0 0,-1 3 0 16,2-1 624-16,0 0 112 0,-1 0 32 0,0-1 0 16,0-3 112-16,0 0 16 0,1-2 16 0,-1 0 0 15,-2-1 0-15,-1-1 0 0,4-9 0 0,0 0 0 16,-5 9-320-16,5-9-64 0,0 0-16 0,0 0 0 16,0 0-224-16,0 0-48 0,0 0-16 0,0 0 0 15,0 0-160-15,-2-7-16 0,3-3-16 0,3-1 0 16,5-3-224-16,3-2-128 0,2-3 160 0,4-6-160 15,2-1 128-15,4-4-128 0,1 0 0 0,5-5 144 16,4 0-144-16,1 0 0 0,4 1-192 0,1 0 192 16,3 0-1536-16,-1 1-176 0,-2 1-32 0,-6-3-16 15</inkml:trace>
  <inkml:trace contextRef="#ctx0" brushRef="#br0" timeOffset="21677.62">836 11066 11055 0,'0'0'976'0,"-4"-3"-784"0,1 0-192 0,0-2 0 15,-1-3 1936-15,2 0 352 0,0-1 64 0,1 0-9648 16</inkml:trace>
  <inkml:trace contextRef="#ctx0" brushRef="#br0" timeOffset="22080.2">661 10199 14735 0,'0'11'1312'0,"-2"-2"-1056"16,-3 0-256-16,1 3 0 0,-1 3 6400 0,2 4 1232 16,1 3 240-16,1 5 64 0,1 0-6208 0,3 8-1216 0,6 7-256 0,2 5-64 15,3 6-64-15,3 2-128 0,0 3 176 0,1 2-176 16,2 1 0-16,-1 3 0 0,3 2-192 0,-1-1 48 16,0-2 16-16,-2-5 0 0,0-3 0 0,-1-2 0 15,2-6-32-15,-2-2 0 0,-2-2 0 0,-1-2 0 16,-1-6-32-16,-1-3-16 0,0-4 0 0,0-4 0 31,-3-3-176-31,-1-5-48 0,-1-3 0 0,-2-2 0 0,1-2-1648 0,-7-9-336 0,0 0-64 16,0 0-13040-16</inkml:trace>
  <inkml:trace contextRef="#ctx0" brushRef="#br0" timeOffset="22322.27">723 10437 37775 0,'0'0'3360'0,"0"0"-2688"16,0 0-544-16,11-3-128 0,3-3 2544 0,3-2 464 16,6-3 112-16,4-3 16 0,2-3-2304 0,2-3-448 15,3-3-80-15,3-3-32 0,-2 0-272 0,1-3 128 16,2 2-128-16,-2-1 0 15,-3 1-400-15,-5 0-192 0,-3 1-48 0,-4 2 0 16,-3 2-1328-16,-2 3-272 0,-3 4-48 0,-3 3-16 16,-4 3-1488-16,-6 9-304 0,0 0-64 0</inkml:trace>
  <inkml:trace contextRef="#ctx0" brushRef="#br0" timeOffset="22451.9">912 10852 32255 0,'-3'11'2864'0,"1"2"-2288"0,1 0-576 0,1 0 0 16,2-2 3984-16,3-1 688 0,2-4 144 0,5-2 32 15,5-4-3808-15,5-7-752 0,7-7-160 0,4-8-128 32,5-5-1360-32,-1-9-384 0,-1-5-80 0,-2-7-16 15,-1-3-1936-15,-2-5-400 0</inkml:trace>
  <inkml:trace contextRef="#ctx0" brushRef="#br0" timeOffset="22730.99">1466 10150 36863 0,'9'26'3264'0,"-1"0"-2608"16,1 8-528-16,7 12-128 0,5 11 2272 0,3 12 416 15,1 7 96-15,-1-1 16 0,-3-5-2240 0,-1-4-560 16,-1-5 0-16,-2-4 0 15,1-2-1440-15,-3-5-400 0,0-6-80 0,-4-7 0 16,0-6 288-16,-4-5 64 0,0-6 16 0,0-5 0 16,-4-2 384-16,-1-6 80 0,-2-7 0 0,0 0 16 0,0 0 1072 0,0 0 0 0,0 0 256 0,-6-16-64 31,-5-5-1504-31,-2-6-304 0,1-4-64 0,-1-1-6560 0,-1-4-1296 0</inkml:trace>
  <inkml:trace contextRef="#ctx0" brushRef="#br0" timeOffset="22964.59">1554 10686 4607 0,'-16'-26'400'0,"-2"-3"-400"0,-1-3 0 0,2-4 0 16,0-2 5120-16,3-1 928 0,1 0 192 0,2-2 32 15,3-3-3008-15,5-2-624 0,3-1-112 0,5-1-32 16,4 1-1136-16,6 2-224 0,7 1-48 0,4 4-16 16,-1 7-48-16,4 4 0 0,0 1 0 0,-1 6 0 15,-2 5-384-15,2 3-64 0,-2 6-32 0,2 4 0 16,-2 6-304-16,-2 6-64 0,0 4-16 0,-1 6 0 16,-2 5 160-16,-2 4 48 0,-2 5 0 0,-4 4 0 15,-3 1 240-15,-5 0 48 0,-3 0 16 0,-5 0 0 0,-6 0-272 16,-4 3-48-16,-5 1-16 0,-5 4 0 15,-4 0-672-15,-4 0-144 16,-5 1-32-16,-1-1 0 0,1-3-1984 0,2-6-416 0,1-6-80 0,4-6-16 16,5-4-256-16,4-7-48 0,5-4-16 0,3-4 0 0</inkml:trace>
  <inkml:trace contextRef="#ctx0" brushRef="#br0" timeOffset="24015.32">2157 9747 2751 0,'0'0'256'0,"6"-7"-256"0,-1-3 0 0,0 2 0 15,2 1 2416-15,-3 3 432 0,1-2 96 0,0 1 0 16,0-2-1408-16,-5 7-272 0,0 0-64 0,0 0-16 0,5-5 80 0,-5 5 16 16,0 0 0-16,0 0 0 0,0 0-32 0,0 0 0 15,7-5 0-15,-7 5 0 0,0 0-768 0,0 0-160 16,0 0-16-16,0 0-16 16,0 0-880-16,0 0-176 0,0 0-48 0,0 0 0 15,0 0-656-15,0 0-128 0,7 5-16 0,-7-5-16 16,0 0 912-16,9 2 176 0,-9-2 32 0,10-1 16 0,-10 1 1424 0,8-2 288 15,-8 2 48-15,8-5 16 0,-8 5 864 0,7-3 176 16,1 2 48-16,-8 1 0 0,0 0-384 0,0 0-80 16,0 0-16-16,0 0 0 0,0 0-576 0,5-4-112 0,-5 4-32 0,0 0 0 15,0 0-208-15,0 0-64 0,0 0 0 0,0 0 0 16,0 0-176-16,-7 4-32 0,-3 3-16 0,-1-1 0 16,-6 2-352-16,-1 3-80 0,-4 2-16 0,-1 5 0 15,-2 1-224-15,0 6 0 0,-2 1-144 16,0 5 144-16,3 4-192 0,1 4 192 0,2 1-208 0,4 4 80 15,5 4 128-15,5-1 144 0,1 1-16 0,5-14-128 16,1 4 256-16,2 0-48 0,3 0-16 0,5 11 0 16,2-6-416-16,2-8-96 0,0-6 0 0,3-5-16 31,1-5-368-31,1-5-80 0,-1-5-16 0,-1-4 0 0,0-2-352 16,-1-3-80-16,2-5-16 0,-2-3 0 0,1-1 144 0,-2-5 16 0,1-1 16 15,-4-4 0-15,-1-2-1616 0,-2-1-336 0</inkml:trace>
  <inkml:trace contextRef="#ctx0" brushRef="#br0" timeOffset="24238.73">2321 9990 27647 0,'0'0'2448'0,"10"-4"-1952"16,2-2-496-16,2 2 0 0,0 0 3232 0,4 1 544 16,1 1 128-16,0 1 0 0,2 2-2464 0,1 4-496 15,4 3-112-15,-3 7 0 0,-1 5-624 0,1 5-208 16,0 6 144-16,-1 4-144 0,-1 4 0 0,-2 3-272 15,-2 2 32-15,-1-2 16 0,-2-2 80 0,-4-1 16 16,-3 0 0-16,3 15 0 16,-5-7-384-16,-1-5-80 0,-4-5-16 0,-2-4 0 15,0-3 64-15,-3-4 16 0,0-2 0 0,-1-5 0 16,2-3-960-16,-3-3-192 0,2-3-48 0,-2-5-14128 0</inkml:trace>
  <inkml:trace contextRef="#ctx0" brushRef="#br0" timeOffset="24548.72">2825 10211 27647 0,'5'-3'2448'0,"1"-3"-1952"0,0-4-496 0,1-5 0 16,2 0 3456-16,-1-4 576 0,1-3 128 0,-2-2 32 16,-3-1-3040-16,1-2-624 0,-2 0-112 0,0-2-32 15,-3 0-384-15,0-1-256 0,0 0 48 0,0 2 0 16,0 0 16-16,1 1 16 0,-1 0 0 0,1 2 0 15,2 2 352-15,-1 2 64 0,0 2 16 0,1 3 0 16,1 1 192-16,0 4 64 0,0 3 0 0,3 0 0 16,-2 2 64-16,4 3 0 0,1 3 16 0,2 3 0 0,1 4-400 15,3 4-64-15,0 3-128 0,2 7 176 0,2 7-176 0,1 6 0 16,1 4 0-16,1 4 0 0,-1 3 0 0,-1 4 0 16,0 2-224-16,3 21 80 15,-4-12-1072-15,-5-7-224 0,-2-7-32 0,-4-6-16 16,-4-6 400-16,0-2 64 0,-5-1 32 0,-3-4 0 15,-3-3-1040-15,-4-1-208 0,-3-1-32 0,1-8-12624 0</inkml:trace>
  <inkml:trace contextRef="#ctx0" brushRef="#br0" timeOffset="24658.6">2979 10287 15663 0,'16'-17'1392'0,"-8"8"-1120"0,3-4-272 0,3-4 0 16,3-3 5440-16,3-4 1024 0,6-3 192 0,0-2 64 15,3-2-4368-15,2 2-880 0,2-1-160 0,15-10-32 31,-3 5-2016-31,0 3-400 0</inkml:trace>
  <inkml:trace contextRef="#ctx0" brushRef="#br0" timeOffset="25701.54">21092 10900 35007 0,'4'19'3120'0,"-4"-4"-2496"0,-4 3-496 0,-1 3-128 16,-3 2 3280-16,1 4 640 0,-3 4 128 0,1 2 32 0,0 6-3280 0,1 6-656 16,1 5-144-16,0 9 0 15,2 4-1264-15,3 6-256 0,4 2-48 0,1 2-16 16,3-2-1136-16,4 1-224 0,2-3-64 0,2-1 0 15,-1-3-864-15,1-4-176 0,3-8-48 0,-1-3 0 16,-3-5 2368-16,1-4 480 0,-3-4 96 0,1-3 0 16,1-1 432-16,-3-4 80 0</inkml:trace>
  <inkml:trace contextRef="#ctx0" brushRef="#br0" timeOffset="25966.49">20794 10853 12895 0,'11'5'1152'0,"-2"0"-928"0,1-1-224 0,7-1 0 16,5 1 8192-16,9-2 1600 0,10-2 320 0,10 0 64 16,7-1-7824-16,1 0-1584 0,-1-2-304 0,-2 2-64 15,-2 0-400-15,0 0-224 0,-2 0 32 0,-1 0 0 31,-2 1-576-31,-3 0-128 0,-8 0 0 0,-6 1-16 16,-7 2-48-16,-5 3-16 0,-6 0 0 0,-3 4 0 0,-4 1-1232 0,-5 4-240 0,-6 2-48 16,-9 4-16-16,-11 3-640 0,-10 3-128 0,-27 11-32 15,0-3 0-15</inkml:trace>
  <inkml:trace contextRef="#ctx0" brushRef="#br0" timeOffset="26116.14">20978 11402 11967 0,'1'13'1072'0,"1"-1"-864"15,1-1-208-15,1 0 0 0,6-1 6336 0,5-1 1232 16,7-3 240-16,7 0 64 0,6-4-5248 0,5-3-1056 15,3-5-208-15,2-2-32 0,2-6-960 0,5-2-192 16,3-4-48-16,3-1 0 16,5-2-592-16,-3 1-128 0,-4 0-32 0,-4 1 0 15,-4 0-1840-15,-1 3-368 0,-3-1-80 0,0 5-16 16,0 1-944-16,-2 2-192 0,-1 3-32 0,-2 1-16 0</inkml:trace>
  <inkml:trace contextRef="#ctx0" brushRef="#br0" timeOffset="26649.68">22112 11039 27647 0,'1'14'2448'0,"-1"2"-1952"0,-1 1-496 0,-2 3 0 16,0 2 4032-16,0 2 704 0,4 3 128 0,-2 5 48 15,-1 5-3888-15,1 6-768 0,0 5-256 0,0 7 160 16,0 7-560 0,1-2-112-16,1-3-32 0,-1-3 0 0,-1-3 192 0,-1-1 32 0,-1 1 16 0,2-4 0 15,-1-3 64-15,1-4 16 0,-1-5 0 0,0-5 0 16,0-6 384-16,2-3 80 0,-1-5 16 0,-2-4 0 0,1-3-256 16,2-9 0-16,0 0 0 0,0 0 0 15,0 0-256-15,-11-5-128 0,-2-5-48 0,1-9 0 16,-3-7-464-16,1-6-112 0,-4-6-16 0,1-3 0 15,-2-4-320-15,1-1-80 0,0 1-16 0,-1-1 0 16,3-1 96-16,1 0 32 0,2-2 0 0,1 0 0 0,3-1 992 0,4 3 192 16,0 3 128-16,5 1-160 0,2 0 1312 0,5 1 256 15,4-1 48-15,7-1 16 0,4-3 80 0,7-2 32 16,7-4 0-16,5 4 0 0,7 8-624 0,-2 4-112 16,-3 5-16-16,-1 9-16 0,-2 7 80 0,-1 6 32 15,0 4 0-15,-1 7 0 0,-2 7-272 0,-1 8-48 16,-2 3-16-16,-2 11 0 0,-3 7-272 0,-6 10-48 0,-4 2-16 0,-6 3 0 15,-4 0 224-15,-5-2 32 0,-3 0 16 0,-4-3 0 16,-4-2-16-16,-2 0 0 0,-3 0 0 0,-2-4 0 16,-4-5-256-16,-2-3-48 0,-1-3-16 0,2-4 0 15,-1-4-192-15,4-4-256 0,1-4 48 0,3-3 16 32,2-4-352-32,4-3-64 0,0-2-16 0,7-2 0 15,-4-4-1072-15,0-4-224 0,2-2-32 0,1-4-16 16,1-5-1008-16,2-1-208 0,1-2-32 0</inkml:trace>
  <inkml:trace contextRef="#ctx0" brushRef="#br0" timeOffset="27218.31">23300 11153 10127 0,'0'0'896'0,"0"0"-704"15,3-8-192-15,-3 1 0 0,0-3 3664 0,2 0 704 16,-2 0 144-16,-2 0 32 0,0 0-2768 0,-1 0-560 16,-3 0-96-16,1 2-32 0,-1 0-464 0,1 0-112 15,-1 2 0-15,1 1-16 0,5 5 320 0,0 0 64 16,0 0 16-16,0 0 0 0,-7-3 256 0,7 3 64 15,0 0 16-15,0 0 0 0,0 0-400 0,0 0-64 16,0 0-32-16,0 0 0 0,0 0-240 0,0 0-48 0,0 0-16 0,0 0 0 16,-3-6-112-16,3 6 0 0,0 0-16 0,0 0 0 15,0 0 48-15,0 0 16 0,-4-7 0 0,4 7 0 16,0 0-48-16,0 0-16 0,-4-7 0 0,4 7 0 16,0 0 32-16,0 0 16 0,0 0 0 0,0 0 0 15,0 0-32-15,0 0 0 0,0 0 0 0,0 0 0 16,0 0-128-16,0 0-48 0,-7-2 0 0,7 2 0 15,-10 1-144-15,0 3 0 0,-1 0 0 0,-3 1 0 16,-5 2 0-16,-1 0-144 0,-2 2 144 0,-2 0-160 16,-3 1-16-16,0 1 0 0,-4 0 0 0,-1 2 0 15,0 1 16-15,2 2 0 0,-2-1 0 0,5 3 0 16,5 1-32-16,2 1 0 0,5 4 0 0,2 2 0 16,1 1-32-16,3 6-16 0,2 4 0 0,3-1 0 15,4 3 240-15,3-2 0 0,5-1 0 0,3-1-144 0,3-2 144 0,7-2 128 16,4-2-128-16,7-2 176 0,7 0-176 0,3-3-144 15,2-4 144-15,0-3-208 0,-3 0 32 0,3-4 16 16,-2-3 0-16,-2-3 0 16,-6-4-448-16,-3-3-96 0,-3-2 0 0,-6-2-16 15,-3-3-3008-15,-8-3-608 0,-4-2-112 0</inkml:trace>
  <inkml:trace contextRef="#ctx0" brushRef="#br0" timeOffset="27501.05">22891 11471 22111 0,'8'8'1968'0,"0"-2"-1584"0,-1-1-384 0,2-2 0 15,2-1 5376-15,3-2 976 0,6-1 208 0,2-1 32 16,2-4-5120-16,3-1-1040 0,0-3-208 0,2 1-32 16,-1-1-192-16,1 3-192 0,-2 3 32 0,0 2 16 15,-3 3 144-15,-2 3-160 0,-3 4 160 0,-1 4-160 16,2 6 160-16,-2 4-208 0,-3 4 80 0,1 4 128 15,-3 3-272-15,-3 2 64 0,-2 2 16 0,-3 3 0 16,-3 2 192-16,-1 3 0 0,-3 1 0 0,-2-1-144 16,-2-1 528-16,2-6 128 0,-2-6 0 0,0-4 16 15,-2-3-208-15,0-3-32 0,2-4-16 0,2-5 0 16,2-4-1872-16,2-9-368 0,0 0-80 0,0 0-16960 16</inkml:trace>
  <inkml:trace contextRef="#ctx0" brushRef="#br0" timeOffset="27868.11">23714 11876 6447 0,'1'21'576'0,"-2"-8"-576"15,-1-3 0-15,-2-1 0 0,4-9 7488 0,0 0 1376 16,0 0 288-16,0 0 48 0,0 0-7104 0,-7-4-1424 15,-1-3-288-15,5-3-48 0,0-4-208 0,2 2-128 16,0 0 128-16,2 0-128 0,1 1 704 0,2 0 80 0,-1 0 16 0,3 0 0 16,-3 0 320-16,3 0 64 0,1 1 16 0,0-1 0 15,-2-3-368-15,3-1-80 0,2-3-16 0,-1-3 0 16,-1-4-496-16,3-5-112 0,3-4 0 0,-1-3-128 16,0-3 0-16,-1-2 0 0,0-3-160 0,2 4 160 15,2 5-256-15,-1 3 64 0,0 3 0 0,0 5 16 16,0 3-80-16,2 3-32 0,0 4 0 0,1 4 0 15,-1 2-32-15,2 5-16 0,2 2 0 0,2 5 0 16,2 3 80-16,1 8 32 0,1 4 0 0,1 9 0 31,1 5-496-31,-2 9-112 0,2 12 0 0,-3 8-16 0,-1 7-1760 16,-3 2-336-16,-1 2-80 0,-5 0-16 0,-5 1 1088 0,-3-3 224 0,0-1 32 0,-6-10-11376 16</inkml:trace>
  <inkml:trace contextRef="#ctx0" brushRef="#br0" timeOffset="28014.04">23677 11438 51839 0,'51'35'2304'0,"-11"-11"448"0,6 3-2192 0,11 1-560 16,5 1 0-16,9 0 0 0,8-2 544 0,7-2 0 15,4 0 0-15,-5-7-16224 16,-7-6-3264-16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1-24T00:25:27.111"/>
    </inkml:context>
    <inkml:brush xml:id="br0">
      <inkml:brushProperty name="width" value="0.05292" units="cm"/>
      <inkml:brushProperty name="height" value="0.05292" units="cm"/>
      <inkml:brushProperty name="color" value="#FF0000"/>
    </inkml:brush>
  </inkml:definitions>
  <inkml:trace contextRef="#ctx0" brushRef="#br0">4505 9708 168 0,'-9'15'66'0,"6"-4"-52"0,-8 2 8 0,8-7-1 16,0-1-9-16,0 0 1 15,3 0-2-15,-6-2 1 16,0 0-6-16,3-6-4 0,0-2 1 16,0-1 2-16,3 1 4 15,-6 0-2-15,3 2-2 16,3-2 2-16,-6 2 0 15,6 1-3-15,0 2-3 16,6 5-3-16,-3-2-1 16,6 2-1-16,3-2 3 15,3-1 6-15,-1 1 7 0,4-3 0 16,6 2 1-16,0 1-5 16,9-3-3-16,-4 3 0 15,4-3-1-15,6 0-2 16,-6-6-2-16,8 1 3 15,4-3 0-15,3-2 1 16,5 2 2-16,1 0-3 16,-1 0 0-16,4 3-3 15,-10-1-1-15,4 4 1 16,3 2 0-16,-1 2 0 16,4-4 2-16,-1 2 5 15,7-3 6-15,-7-5-5 16,4 3-2-16,-1 2-1 15,7 0-1-15,2 1 0 16,1-1 0-16,-1 3-2 0,1 3-2 16,-1-1 1-16,4 4-1 15,2-1 0 1,4 3 0-16,-1 0 2 0,0 0 3 16,1 2 4-16,-1-2 2 15,0 3 1-15,1-3 0 16,-4-3-6-16,1-2-2 15,-1-3 0-15,9 0 2 16,-2-3-3-16,2 1-2 16,1-6 2-16,-1-3 0 15,6 0-1-15,3 1-2 16,7-1 3-16,-4 3 0 16,6 3 3-16,0 2 1 0,3 3 1 15,-2 3 0-15,-1 2-4 16,0 1-3-16,0-1 6 15,0-2 3-15,1-1 1 16,-4-2 3-16,-3 0-5 16,-3 0-1-16,-2 0-4 15,-7 0-1-15,-3 0-1 16,-5 0-2-16,-7 6-10 16,1-4-6-16,-13 3-47 15,-8-5-21-15,-6-7-89 16</inkml:trace>
</inkml:ink>
</file>

<file path=ppt/ink/ink1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21:24.976"/>
    </inkml:context>
    <inkml:brush xml:id="br0">
      <inkml:brushProperty name="width" value="0.05292" units="cm"/>
      <inkml:brushProperty name="height" value="0.05292" units="cm"/>
      <inkml:brushProperty name="color" value="#FF0000"/>
    </inkml:brush>
  </inkml:definitions>
  <inkml:trace contextRef="#ctx0" brushRef="#br0">17018 7467 37775 0,'0'0'1664'0,"0"0"368"0,-6-1-1632 0,6 1-400 0,0 0 0 0,-8 0 0 16,0-2 480-16,2-1 16 0,6 3 0 0,-7-3 0 15,-1-2-96-15,1 0-16 0,3 1 0 0,4 4 0 16,-5-7-384-16,5 7 0 0,-4-8 0 0,4 8 0 16,-4-8 160-16,4 8 0 0,0 0 0 0,0 0 0 15,-2-10 160-15,2 10 16 0,0 0 16 0,0 0 0 16,3-8-96-16,-3 8 0 0,0 0-16 0,10-2 0 15,1 4-240-15,4 1 0 0,4 1 0 0,6 0 0 0,5 2-224 0,3-1 16 16,2 1 0-16,7 1 0 0,4-1-80 0,9-2-16 16,7-1 0-16,6 0 0 0,5-3 128 0,2-3 32 15,4 0 0-15,5 0 0 0,6-2 144 0,1 0 0 16,0-3 0-16,2 1 0 0,3-2 192 0,1-1 0 16,2 1 16-16,0 0 0 0,-1-1-16 0,4 2-16 15,6-1 0-15,0-1 0 0,-2-1-48 0,4-1 0 16,3 0 0-16,-4 2 0 0,-6 2-128 0,1 1 0 15,2 0 0-15,-5-1 0 0,-5 1 128 0,-1 2-128 16,-2 1 0-16,-2 1 128 0,-5 1-128 0,-4 2 192 16,-8 0-192-16,-1 1 192 0,-3 3-48 0,0 0 0 15,-5-1 0-15,-7 1 0 0,-4-1-144 0,-4 1-144 0,-2 3 144 16,-3-3-208 0,-2-2-1632-16,-3 2-320 0,1 0-64 0</inkml:trace>
  <inkml:trace contextRef="#ctx0" brushRef="#br0" timeOffset="14675.95">14531 11921 1839 0,'0'0'0'0,"0"0"160"0,0 0-160 0,0 0 0 16,0 0 0-16,0 0 0 0,0 0 6928 0,0 0 1360 16,0 0 272-16,0 0 48 0,0 0-6416 0,0 0-1280 15,0 0-256-15,0 0-48 0,0 0-400 0,0 0-80 16,0 0 0-16,0 0-128 0,0 0 336 0,0 0-32 0,0 0-16 0,0 0 0 15,0 0 160-15,0 0 16 0,0 0 16 0,0 0 0 16,0 0-144-16,0 0-16 0,0 0-16 0,0 0 0 16,0 0-160-16,5 8-16 0,-5-8-128 0,0 0 192 15,6 6-192-15,-6-6 0 0,8 7 0 0,-8-7 0 16,8 5 0-16,1 0 0 0,-9-5-160 0,12 4 160 16,-1 0-176-16,0 1 176 0,-11-5-208 0,13 4 80 15,1 1 128-15,1-1 0 0,2-1 0 0,-1 2-128 16,2-2 128-16,0 1 0 0,0 0 0 0,4-1-128 15,0 0 128-15,-1 1 0 0,0-1 0 0,0 0 128 16,1 1-128-16,1-2 0 0,1 0 0 0,1-1 0 16,2 0 0-16,0 0 0 0,1 0 0 0,1 0 128 15,3-1-128-15,2 2 0 0,0-2 128 0,4 0-128 16,-1 0 0-16,0 0 0 0,-3-2 0 0,1 2 0 16,1 0 0-16,0 3 128 0,0-1-128 0,-1 1 0 0,2 2 0 15,1-1 0-15,-1 0 0 0,0 2 0 0,3-1 128 0,-1 1-128 16,-4-1 128-16,0 1-128 0,-1-2 128 0,2 1-128 15,1-2 128-15,1 0-128 0,1 1 0 0,4-1 0 16,4-1 0-16,0-1 128 0,0 0-128 0,-1 0 0 16,-4 0 0-16,2-1 0 0,2 0 0 0,1 2 0 15,-1-1 0-15,4 1 0 0,0 0 0 0,2 1 0 16,-2 1 0-16,1 0 0 0,-3 2 0 0,2-1 0 16,1 1 0-16,0 0 0 0,4 0 0 0,0-1 192 15,1 0-64-15,-2-1 0 0,-1-1 0 0,1 1 16 16,1-2 0-16,1 0 0 0,2 0 80 0,2 0 16 15,-2 1 0-15,-3-2 0 0,-3 0 32 0,-1 0 16 0,3 0 0 16,1 0 0-16,0 1-16 0,1 0 0 0,2 1 0 16,-4-1 0-16,-5-1 96 0,-1 0 16 0,1-1 0 15,-1 0 0-15,2-1-256 0,1 0-128 0,3 0 160 0,-2-1-160 16,-2-1 128-16,-4 0-128 0,-2 0 0 0,0-1 144 16,0 1-144-16,1 0 0 0,-1 1 0 0,1-1 0 15,2 1-128-15,-2 2 128 0,0 0-160 0,-3 1 160 31,-3 2-672-31,-3 0-32 0,3 0-16 0,1 2 0 0,1 0-1920 16,4 1-384-16,3-2-80 0</inkml:trace>
</inkml:ink>
</file>

<file path=ppt/ink/ink1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22:08.706"/>
    </inkml:context>
    <inkml:brush xml:id="br0">
      <inkml:brushProperty name="width" value="0.05292" units="cm"/>
      <inkml:brushProperty name="height" value="0.05292" units="cm"/>
      <inkml:brushProperty name="color" value="#FF0000"/>
    </inkml:brush>
  </inkml:definitions>
  <inkml:trace contextRef="#ctx0" brushRef="#br0">16346 11077 7359 0,'0'0'656'0,"0"0"-528"0,0 0-128 0,0 0 0 15,0 0 7184-15,0 0 1408 0,0 0 288 0,-8 0 48 16,-1-2-6832-16,-1-2-1376 0,-2-3-272 0,-1-4-48 16,-3-3-400-16,-1-2 0 0,-2-1-192 0,0 0 192 15,-3 1-176-15,-3 1 176 0,0 2-128 0,-1 2 128 16,-4 1 208-16,3 0 128 0,-1 3 32 0,2-1 0 16,-1 1 160-16,2 3 48 0,0 0 0 0,-2-1 0 0,0 1-256 0,0 0-64 15,2 2 0-15,-2 1 0 0,-2-1-256 16,-1 0 0-16,-2 0 0 0,-1-1 0 0,0 0 0 0,-1 0 0 15,-1 1 0-15,1-1 0 0,0 0 0 0,0 1 0 16,1 1 0-16,1 0 0 0,0 0 0 0,0 1 0 16,-2 0 0-16,-1-2 0 0,0 2 144 0,-2 0-16 15,0 2-128-15,1 0 192 0,1-1-64 0,2 2-128 16,3 2 176-16,-1-1-176 0,0-1 192 0,4 1-192 16,1-1 192-16,2 2-192 0,0 1 208 0,0 0-64 15,-1 1-16-15,1 1 0 0,-1-1 0 0,2 2 0 16,-1-1 0-16,1 1 0 0,-1 0 16 0,4-1 0 15,0 1 0-15,-1-1 0 0,2 0-144 0,2-1 0 16,-2 1 0-16,0 0 128 0,-1-1-128 0,2 0 0 0,-1 0 0 0,1-1 0 16,2-1 0-16,0 0 0 0,-1 1 0 0,-1-2 0 15,0 1 0-15,-1 1-144 0,-1-2 144 0,1 3 0 16,0-2-192-16,0 3 64 0,0 0 128 0,0 0-208 16,1-2 208-16,1 3 0 0,2 0-160 0,1 0 160 15,0-1-192-15,2 2 48 0,0 0 0 0,-1 0 0 16,1 2 144-16,1 1 0 0,0 1 0 0,1-1 0 15,1 0 0-15,0 2-208 0,-1 0 80 0,1-1 128 16,-1 0 0-16,1 2 0 0,0-1 0 0,1 0 0 16,2 1 0-16,0 0 0 0,1 1 0 0,0-2 0 15,1 1 0-15,1-1 0 0,-1 0 144 0,3 0-144 16,0 0 0-16,2 1 0 0,0-1 0 0,2 1 0 16,0 1-224-16,1 1-16 0,2-2 0 0,0 1 0 15,1-1 48-15,3 1 16 0,2-1 0 0,1 1 0 16,1 0 176-16,3 1-192 0,1-1 192 0,0 2-192 0,1-4 192 15,2 2-160-15,0-1 160 0,3 1-160 0,2-1 160 0,5 1-160 16,3-1 160-16,1 0-160 0,1-2 16 0,1 0 0 16,2 0 0-16,2-2 0 0,4-2 16 0,5-2 0 15,3 0 0-15,2-1 0 0,4-3 128 0,-2-1 0 16,-3 1 0-16,1-4 0 0,2-1 0 0,3-2 0 16,0-2 0-16,1-1 0 0,-1 0 0 0,-2 0 0 15,-5-1 0-15,-1-2 0 0,-2-1 0 0,-1 0 0 16,0-2 128-16,-2 0-128 0,-2 0 320 0,-2 1 0 15,-2-1 0-15,-4-2 0 0,-4 0 112 0,-1 0 16 0,-1 0 0 0,-3-2 0 16,0-3-256-16,-4-1-64 0,-2-2 0 16,-3-5 0-16,-3-3-128 0,-3-7 0 0,-4-8 0 0,-4-16-176 31,-5-16-944-31,-9-25-192 0,-10-25-32 0</inkml:trace>
  <inkml:trace contextRef="#ctx0" brushRef="#br0" timeOffset="5138.08">22618 11008 30351 0,'0'0'1344'0,"0"0"272"0,0 0-1296 0,0 0-320 0,0 0 0 0,0 0 0 16,0 0 1536-16,0 0 256 0,0 0 32 0,0 0 16 15,0 0-688-15,0 0-128 0,0 0-16 0,0 0-16 16,0 0-320-16,-8-1-64 0,8 1-16 0,-8 4 0 16,-1 3-272-16,1 2-48 0,0 0-16 0,0 5 0 15,-2 1-80-15,1 4-32 0,0 3 0 0,0 2 0 16,-1 2 80-16,2 3 16 0,-1 2 0 0,0 1 0 16,-1 2-240-16,0 4 0 0,-1 5 0 0,0 3 0 15,0 4 0-15,-1-1 0 0,-1 1 0 0,1-1 0 0,0 1 0 0,1-1 0 16,0 1 0-16,2-2 144 0,1-2-144 0,3 0 160 15,0-5-160-15,2-3 160 0,1-5-16 0,2-5 0 16,1-3 0-16,2-5 0 0,-3-3-144 0,2-3 0 16,1-2 0-16,-3-12 0 15,0 0-400-15,0 0-16 0,5 8 0 0,-5-8 0 16,0 0-240-16,0 0-48 0,0 0-16 0,10-3 0 16,-3-4 192-16,-2-3 32 0,0-2 16 0,-1-3 0 0,-1-4 288 0,1-3 192 15,-2-2-208-15,0-5 80 0,-1-2 128 0,0-2 0 16,-1-4 0-16,0 2 0 0,1-3 0 0,-1 1 176 0,0-3-48 15,2 2 0-15,3-2-128 0,0 1 128 0,-1-1-128 16,1 2 128-16,1 1-128 0,0 3 128 0,0 1-128 16,1 4 128-16,2 2-128 0,1 5 0 0,1 3 144 15,1 2-144-15,1 0 256 0,3 3-32 0,0 1 0 0,1 2 0 16,-2 1 32-16,1 2 0 0,-1 3 0 0,0 0 0 16,-1 3-16-16,1 2 0 0,2 2 0 0,1 5 0 15,0 0-240-15,4 4-160 0,1 3 32 0,1 6 0 31,1 5-256-31,2 7-32 0,-1 5-16 0,2 5 0 16,-3 3-80-16,0 1 0 0,-2 1-16 0,-3-2 0 0,-1-1 272 0,-3-4 48 0,-1-2 16 0,-3-2 0 16,-2-1 192-16,0-2 0 0,-2-3 0 0,0 0 0 15,-2-8-384-15,-2 0 0 0,0-3 16 0,0-1 0 16,-4-4-3424-16,-2-2-688 0,-4 3-144 16,-6-8-7280-16</inkml:trace>
  <inkml:trace contextRef="#ctx0" brushRef="#br0" timeOffset="5341.08">22265 11639 6447 0,'14'12'576'0,"-3"-3"-576"16,3-1 0-16,3 0 0 0,6-3 9312 0,8-1 1760 16,10-1 336-16,5-3 80 0,5-3-8944 0,4-1-1792 15,1-6-368-15,4-1-64 16,2 0-640-16,0-1-144 0,0 0-32 0,-6 1 0 15,-9-1-496-15,-6 2-96 0,-6 1-32 0,-4 3 0 16,-3 1-32-16,-4 2 0 0,-3 1 0 0,-1-1 0 16,-2 2-1664-16,0 0-352 0,-2-1-64 0</inkml:trace>
  <inkml:trace contextRef="#ctx0" brushRef="#br0" timeOffset="5961.97">23298 11006 19343 0,'0'0'1728'16,"0"0"-1392"-16,0 0-336 0,-1 10 0 0,1-10 3552 0,0 9 640 15,-1 0 128-15,1-9 32 0,0 10-3216 0,-1 0-640 16,-2-1-128-16,1 0-32 0,0-1-336 0,1 2 144 16,-2 0-144-16,-1 2 0 0,1 2 464 0,0 0-16 15,-1 1 0-15,2 2 0 0,1-1 192 0,1 3 48 0,0 1 0 0,0 1 0 16,0 1-128-16,0 1-32 0,0 2 0 0,2 3 0 16,2 0-240-16,-3 1-48 0,1-1-16 0,1 2 0 15,1 1-224-15,-1-3 0 0,0-1 0 0,2-1 0 16,0-2 0-16,2-2 224 0,1-2-32 0,2-1-16 15,0-1-176-15,1-2 192 0,1-1-192 0,3-1 192 16,-1-3-32-16,2-1 0 0,2-4 0 0,1 0 0 16,1-2-336-16,0-1-64 0,1 0-16 0,0-3 0 15,-1-2 64-15,1 0 16 0,1 0 0 0,-1-1 0 16,-1-2 176-16,-2 0 0 0,1-1 0 0,-1 1 0 16,-3-1 0-16,-1 1 0 0,0-1 0 0,-2 1 0 15,-2 0-224-15,-1 2-112 0,1 0-32 0,-1 1 0 16,-9 2-272-16,7-1-64 0,-1-1-16 0,-6 2 0 15,0 0-224-15,0 0-32 0,0 0-16 0,0 0 0 16,0 0-224-16,0 0-64 0,0 0 0 0,0 0-8528 16,-11 6-1712-16</inkml:trace>
  <inkml:trace contextRef="#ctx0" brushRef="#br0" timeOffset="6692.36">23890 10930 10127 0,'0'0'896'0,"0"0"-704"15,0 0-192-15,0 0 0 0,0 0 4976 0,0 0 960 16,0 0 192-16,0 0 32 0,6 3-3952 0,-6-3-800 16,0 0-144-16,0 0-48 0,0 0-640 0,4 10-144 15,-2-1-32-15,-1 1 0 0,-1 0-208 0,1 1-64 16,0 0 0-16,1 3 0 0,-1 3-128 0,1 4 192 16,-1 4-192-16,1 2 192 0,0 3-192 0,0 2 0 15,2 2 0-15,0 3 0 0,-2 2 0 0,4 5 0 16,-2 3 144-16,3 2-144 0,-2 0 224 0,2-3-32 15,-2-2 0-15,4-3 0 0,1-5-48 0,0-2-16 16,1-2 0-16,1-3 0 0,-1-5-128 0,3-2 0 0,1-2 144 16,0-4-144-16,0-3 0 0,2-4 0 15,2-3 0-15,-1-4 128 0,1-4-352 0,1-5-64 0,0-3-16 0,0-3 0 32,1-2-272-32,-1-6-64 0,-1-5-16 0,-2-3 0 15,-1-4 0-15,0-6 0 0,-1-6 0 0,-2-4 0 16,-1-3 160-16,-2 0 48 0,-1-1 0 0,-1 1 0 0,-1-1 256 0,-3-1 48 0,-1-3 16 0,-1-1 0 15,0 0 432-15,0 4 80 0,-2 4 32 0,0 5 0 16,-1 3 160-16,0 4 48 0,0 5 0 0,0 5 0 16,-1 2-48-16,2 8 0 0,0 3 0 0,0 7 0 15,0 8 192-15,0 0 48 0,0 0 0 0,0 0 0 16,0 0 64-16,-7 8 16 0,2 6 0 0,0 5 0 16,1 7-464-16,3 5-96 0,0 5-16 0,2 9 0 15,2 8-320-15,1 8 0 0,2 6 0 0,0 4 0 16,3 1-288-16,2 8 32 0,1 4 0 0,0 3 0 15,2-1-1600-15,0 1-304 16,0-1-64-16</inkml:trace>
  <inkml:trace contextRef="#ctx0" brushRef="#br0" timeOffset="12849.55">18071 11284 30399 0,'0'0'1344'0,"0"0"288"0,0 0-1312 0,0 0-320 16,0 0 0-16,0 0 0 0,0 0 832 0,0 0 80 15,0 0 32-15,0 0 0 0,0 0-528 0,0 0-96 16,0 0-32-16,0 0 0 0,0 0 160 0,0 0 16 16,0 0 16-16,0 0 0 0,0 0 176 0,0 0 48 15,0 0 0-15,0 0 0 0,0 0-448 0,3 7-64 16,0-3-32-16,2 1 0 0,0 1-160 0,3-2 0 16,2 1 0-16,1-1 0 0,1-1 0 0,11 3 0 0,0-3 0 0,-1 1 0 15,0-2 0-15,1-2 0 0,-2 1 0 0,1-2 128 16,0 0-128-16,0 0 0 0,-1-2 144 0,-1 2-144 15,-2-1 0-15,0 0 0 0,-3 0 0 0,-1 1 128 16,-2-1-128-16,-2 2 128 0,-10 0-128 0,0 0 128 16,8 2 80-16,-8-2 32 0,0 0 0 0,0 0 0 15,0 0 176-15,0 0 32 0,0 0 16 0,5 7 0 16,-5-7-80-16,-1 10-32 0,-3-1 0 0,0 1 0 16,-5 3-224-16,-2 1-128 0,-4 1 160 0,-3 1-160 15,-5 2 0-15,-2 2 0 0,-2-2 0 0,2 2 0 16,2 1-128-16,0-1 128 0,1-3 0 0,2 0 0 15,4-2-192-15,1-2 192 0,4-2-192 0,0-1 192 16,3-2-496-16,2-1 16 0,6-7 0 0,0 0 0 16,0 0-3120-1,0 0-624-15</inkml:trace>
  <inkml:trace contextRef="#ctx0" brushRef="#br0" timeOffset="14742.41">16944 13452 7359 0,'0'0'320'0,"0"9"80"16,0-9-400-16,-2 10 0 0,-1 1 0 0,1-1 0 16,2-10 4736-16,-3 10 880 0,1-2 160 0,0 0 48 15,2-8-4048-15,0 0-816 0,0 0-144 0,0 0-48 0,-1 9-512 0,1-9-96 16,0 0-32-16,-1 9 0 0,1-9 96 0,0 0 16 16,1 8 0-16,-1-8 0 0,0 0 208 0,4 7 64 15,-4-7 0-15,6 7 0 0,-6-7-80 0,0 0-16 16,6 5 0-16,-6-5 0 0,8 6-176 0,-8-6-48 15,8 5 0-15,-1 0 0 0,-7-5-64 0,11 5-128 16,-2-1 176-16,1 1-176 0,1-1 144 0,2 2-144 16,-1-1 0-16,4 2 144 0,-1-1-16 0,4 2 0 15,-1-1 0-15,1 0 0 0,2 1-128 0,1-1 0 16,1-2 0-16,0 1 0 0,-1-1 0 0,0 2 0 16,-1-3 0-16,-3 1 0 0,0-1 0 0,-3 0 128 15,-2 2-128-15,0-2 0 0,-4 1 176 0,0-1-48 0,-1 1-128 0,-8-5 192 16,6 6 192-16,-6-6 48 0,0 0 0 0,6 7 0 15,-6-7 16-15,3 7 0 0,-3-7 0 0,0 0 0 16,-1 8-112-16,1-8-16 0,-3 9 0 0,3-9 0 16,-5 8-320-16,1-2 0 0,4-6 0 0,-9 8 0 15,-1-3 0-15,1 1 176 0,-1-1-176 0,-1 0 192 16,0 3-192-16,-1-2 0 0,0 0 0 0,2 0-176 16,-1 0 176-16,0 1 0 0,0 2 0 0,1 0 0 15,-2 0 0-15,0 2 0 0,-1 1 0 0,0 1 128 16,0 0-128-16,3 1 0 0,-1 2 0 0,-1 1-128 15,0 0-64-15,-1 2-16 0,2 2 0 0,0 2 0 16,-1-1-272-16,1-1-48 0,3-1-16 0,1-2 0 16,1-1-1248-16,3-3-240 0,-1-1-48 0,3-5-13472 15</inkml:trace>
  <inkml:trace contextRef="#ctx0" brushRef="#br0" timeOffset="20780.11">8596 3307 1839 0,'0'0'0'0,"0"0"160"0,0 0-160 0,0 0 0 16,0 0 0-16,0 0 0 0,0 0 5568 0,9 3 1088 15,-9-3 224-15,11 3 32 0,-11-3-5040 0,8 6-1008 16,2-1-208-16,-2 1-32 0,-8-6-416 0,11 7-80 15,-2 0 0-15,0 0-128 0,-9-7 0 0,10 6 0 16,-10-6 0-16,13 9 0 0,-1-1 0 0,1-2 0 16,0 0 0-16,0-1 0 0,0 0 256 0,2 0-48 15,3 1-16-15,1-2 0 0,-1-1 240 0,2 2 32 16,1 0 16-16,0 1 0 0,-2-1-112 0,0 2-32 16,1-3 0-16,1 3 0 0,1 2-48 0,0-2-16 15,1-1 0-15,0 1 0 0,2 0-144 0,1 2-128 0,0 1 144 16,3-1-144-16,2-3 128 0,2 1-128 0,3 0 0 15,0-1 0-15,-2 1 0 0,2-1 0 0,-2 0 0 0,0-1 0 16,1 2 0-16,0 0 0 0,0-1 0 0,3 2 0 16,0 0 0-16,3-1 0 0,0-1 0 0,1-1 0 15,0 0 128-15,0-1-128 0,0 0 0 0,1 0 144 16,0-2 64-16,3 0 16 0,1-1 0 0,4-1 0 16,3 0-16-16,-2-1 0 0,-4 0 0 0,0 0 0 15,3 0-208-15,-2 1 176 0,2-1-176 0,3 0 160 16,3 0-160-16,0-1 0 0,2 1 0 0,-3-1 0 15,-3 0 0-15,-1 0 0 0,2 2 0 0,2-1 0 16,4-2 0-16,-1 1 0 0,0 0 0 0,-3-1 0 16,-4-2 0-16,2 1 0 0,-1 0 0 0,4 0 0 15,5 1 0-15,-4-1 0 0,1-2 0 0,-1-2 0 16,-3 0 0-16,1 0 0 0,-1 2-176 0,3 1 176 0,4-2 0 0,-2 1 0 16,-2-2 0-16,-5 0 0 0,2 4 0 15,-3 1 0-15,0-2 0 0,1 2 128 0,4 0 0 0,1 0 0 16,-1 2 0-16,-1-2 0 0,-2-3-128 0,0 3 0 15,-1 2 0-15,3 1 128 0,4-3-128 0,0-3 0 16,1 1 0-16,-3 1 0 0,-1 3 0 0,0-2 0 16,0-4 0-16,5 2 0 0,3 2 0 0,0-1 0 15,0 0 0-15,0-2 0 0,-2-2 0 0,3 0 0 16,3 0 0-16,1 1 0 0,3-3 0 0,-2 2 0 16,-3 1 0-16,2 1 0 0,1-1 144 0,4 2-144 15,2-2 192-15,-1 2-192 0,-1-1 240 0,-4 3-64 0,2 1-16 0,2-2 0 16,2 0-160-16,-2-1 0 0,-3 1 144 0,-3 1-144 15,1-2 0-15,1 1 144 0,3 0-144 0,-7-1 0 16,-3 1 128-16,-4 3-128 0,-3 0 0 0,-2 1 0 16,-3 0 240-16,-2 2-64 0,-2 1-16 0,-3 0 0 15,-3 2 80-15,-5 0 16 0,-5 3 0 0,-2 2 0 16,-2-2-256-16,-1-1 0 0,-5 1 0 0,1 0 0 31,-2 0-1536-31,-2 1-368 0,-3-1-64 0</inkml:trace>
  <inkml:trace contextRef="#ctx0" brushRef="#br0" timeOffset="24582.94">16340 2499 911 0,'0'0'0'0,"-4"-3"0"0,4 3 0 0,-6-4 0 16,2-1 8128-16,-1 1 1536 0,1-1 304 0,2-1 64 0,2 6-7696 0,0 0-1536 15,-1-9-304-15,0 0-64 0,4-2 64 0,0-1 16 16,2 0 0-16,0-1 0 0,3-3-256 0,2-1-64 16,1-3 0-16,3-2 0 0,2-2-16 0,1-2-16 15,3 1 0-15,2 1 0 0,2 2 96 0,3 1 32 16,-2 5 0-16,0 2 0 0,-1 4 160 0,-2 3 48 15,-1 3 0-15,-2 4 0 0,-1 3-128 0,-2 3-32 16,0 5 0-16,-1 4 0 0,0-2-192 0,1 7-144 16,-2 6 192-16,-1 4-192 0,-2 3 128 0,-2 2-128 15,-1 1 0-15,-5 4 0 0,-1-1 0 0,-1 0 0 0,-2-3 0 16,-1-2 0-16,0-1 0 0,-1-1 0 0,-3-2 128 16,-1-2-128-16,0-1 0 0,0-2 0 0,2 0 128 0,-2 0-128 15,-1-1 0-15,2-1 0 0,0-1 0 16,2 0 0-1,1 0-928-15,0-1-240 0,2 0-48 0,1 1-16 16,1-1-2416-16,2-2-496 0</inkml:trace>
  <inkml:trace contextRef="#ctx0" brushRef="#br0" timeOffset="24812.58">16697 3276 41007 0,'0'0'1808'0,"0"0"384"0,0 13-1744 0,2 0-448 0,1 0 0 0,2 2 0 16,0-1 848-16,1 1 96 0,-1 2 16 0,2-2 0 0,0 0-256 0,1-2-32 16,1 0-16-16,-2-2 0 0,-1-2-400 0,1-1-64 15,-7-8-32-15,0 0 0 0,5 8 80 0,1-1 16 16,-6-7 0-16,0 0 0 0,0 0 64 0,0 0 0 16,5 5 16-16,-5-5 0 0,0 0-80 0,0 0 0 15,0 0-16-15,0 0 0 0,2-7-240 0,0 0 0 16,-2-1-192-16,-4 3 192 15,4 5-1184-15,-13-1-128 0,-6 1-32 0</inkml:trace>
  <inkml:trace contextRef="#ctx0" brushRef="#br0" timeOffset="34322.26">4036 5507 15663 0,'-1'-12'1392'0,"-1"-3"-1120"15,0-1-272-15,0-2 0 0,0-3 2352 0,-1-1 400 16,-2-2 96-16,1 0 16 0,-4 1-896 0,0 0-176 0,1 0-48 16,-3-2 0-16,-1 0-480 0,-1 0-112 0,-3 1 0 0,0 0-16 15,-3 2-320-15,-3 2-64 0,-4 0-16 0,-2 0 0 16,-3 1-304-16,-1 1-64 0,-2-2-16 0,-2 2 0 16,-2 2-176-16,-1 0-48 0,0 0 0 0,-1 0 0 15,0 2-128-15,-1 1 0 0,-2 1 0 0,-2 0 0 16,-3-2 0-16,2 0 0 0,2 0 0 0,0 2 0 15,0 3 144-15,1-1 48 0,2-3 16 0,-2 1 0 16,-2 4 144-16,-2 0 32 0,-1 0 0 0,0-1 0 16,-1 0-112-16,0 0-16 0,1 4 0 0,1 0 0 15,-1 0-112-15,-2 0-16 0,-4 0-128 0,-3 3 192 16,0 4-192-16,0 0 0 0,0 0 0 0,0 0 0 16,1 3 0-16,-1 1 0 0,-6 4 0 0,1-1 0 15,-3-4 0-15,1 4 0 0,1 2 0 0,3 4 0 16,2 1 0-16,-5 0 0 0,-3 0-176 0,2 3 176 0,2 4-160 0,3 3 160 15,3 1 0-15,2 1-144 0,0 3 16 0,1 1 0 16,1 1 0-16,1 2 0 0,2 2-48 0,2 3 0 16,3 2 0-16,2 3 0 0,2 2-16 0,4 4-16 15,3 2 0-15,2 0 0 0,0-1 48 0,2 3 16 16,-1 0 0-16,1 5 0 0,2 3-16 0,0-2 0 16,2 0 0-16,2 0 0 0,2 3-48 0,5 0-16 15,2 2 0-15,3 0 0 0,3-1-144 0,4 0-16 16,3-3-16-16,4 1 0 0,4 1 80 0,4 0 0 15,1-1 16-15,6-2 0 0,3-4 112 0,3 1 32 16,4 1 0-16,1-2 0 0,1-1 160 0,-1 0 0 0,2 1 0 0,5-3-128 16,1-3 128-16,5-3 0 0,4 0 0 0,6-1 0 15,5-1 0-15,1-3 0 0,-1-2 0 0,2-4 0 16,3-4 0-16,4-2 0 0,4-1 0 0,1-2 0 16,1-4 0-16,2-4 0 0,0-2 0 0,4-5 128 15,5-3-128-15,0-1 176 0,-3-3-176 0,2-1 192 16,-3-3 32-16,6 0 16 0,3-3 0 0,-2 0 0 15,0 0-240-15,0-3 128 0,1-1-128 0,1 1 0 16,2-2 128-16,-2-2-128 0,-2-3 0 0,6-3 144 16,5-1-144-16,-5-4 0 0,-5-1 0 0,0-3 0 15,1-6 0-15,0-4 0 0,-1-4 128 0,-5-4-128 16,-6-3 0-16,-2 0 0 0,-5-2 0 0,-1-2 128 16,1-2 48-16,-8-4 0 0,-8-4 0 0,-4-5 0 15,-4-6 144-15,-3-2 16 0,-7-1 16 0,-5-8 0 16,-7-7-32-16,-4-6 0 0,-7-2 0 0,-5-13 0 0,-8-12-320 0,-10-10 0 15,-4-9-192-15</inkml:trace>
  <inkml:trace contextRef="#ctx0" brushRef="#br0" timeOffset="35823.5">1174 8095 21183 0,'-12'4'1888'0,"4"0"-1504"16,-2-1-384-16,-1 1 0 0,2 2 3840 0,0-1 704 15,0 0 144-15,3-1 32 0,6-4-3280 0,-7 5-656 0,0-2-128 0,2 2-16 16,1 1-272-16,4-6-48 0,-7 8-16 0,7-8 0 15,-2 8-304-15,1 3 0 0,-2 1 0 0,3 4 0 16,0 1 0-16,3 4 160 0,-2 2-32 0,2 5 0 16,0 1 144-16,2 0 32 0,-1 3 0 0,2 2 0 15,2 4-176-15,3 0-128 0,0 1 144 0,0-1-144 16,-1-2 0-16,0 2 0 0,1 1 0 0,-2-1 0 16,-1-2-208-16,-1-2-48 0,1-2 0 0,-1-3 0 15,-1-3-128-15,1-2-16 0,-2-3-16 0,2-4 0 16,1-4-224-16,-3-1-64 0,1-1 0 0,0-3 0 15,2-3-2864-15,0-4-576 0</inkml:trace>
  <inkml:trace contextRef="#ctx0" brushRef="#br0" timeOffset="36474.66">1875 8224 9215 0,'0'0'816'0,"0"0"-656"0,1-9-160 0,2 0 0 15,-1-1 6528-15,1 1 1280 0,0 2 256 0,0-1 64 16,-3-1-5648-16,-2 1-1136 0,0 1-208 0,0 0-48 15,0 1-512-15,0-1-112 0,-2-1-16 0,4 8 0 16,-5-6-64-16,-4 0-32 0,1 1 0 0,0 0 0 16,-2 0 0-16,0 0 0 0,-3 3 0 0,-1-1 0 15,0 0-352-15,-2-1 128 0,-4 1-128 0,-1 2 0 16,0 1 0-16,-1 2-288 0,-1 1 48 0,-2 2 16 31,-2-2-160-31,1 4-16 0,0 0-16 0,1 3 0 0,2 0 176 0,2 1 48 0,2 0 0 0,4 0 0 16,3 0 48-16,3-1 16 0,0-3 0 0,5 1 0 15,2 2 0-15,2 1 0 0,2 0 0 0,3 1 0 16,5 1-224-16,4 2-32 0,2 3-16 0,5 2 0 16,3 2-48-16,4 4 0 0,1-1 0 0,1 1 0 0,-4 0 48 0,1 0 0 15,-3 1 0-15,-1-2 0 0,-1-2 32 0,-2 0 16 16,-2 0 0-16,-3-1 0 0,-3-4 352 0,-1-2 0 16,-2 0 160-16,-3 0-160 0,-1 1 576 0,-1-2 16 15,-3-1 0-15,-1 1 0 0,-1-1-144 0,-1 0-16 16,-1-1-16-16,-2 0 0 0,0-2-416 0,-2 0 0 15,1 0 0-15,-2 0 0 0,-1-5 0 0,-2 1-176 16,-3-2 176-16,1 2-192 0,2-1 192 0,0-1-128 16,-1-3 128-16,1-3-128 0,0-3 128 0,-2-4 0 15,0-4 128-15,-3-4-128 0,-4-3 0 0,1-9 0 16,1-7 0-16,2-3 128 0,3 1-128 0,5 1-208 16,8 3 48-16,5 2 16 0,1 3-160 0,7 2-16 0,5 0-16 0,3-3 0 15,3-2 112-15,6-2 32 0,3-1 0 16,3 1 0-1,3 3-224-15,0 2-32 0,2 0-16 0,3 4 0 16,3 3-352-16,-2 1-64 0,-2 2-16 0,-2 2 0 16,-5 4-2048-16,-3 2-432 0,-1 3-80 0</inkml:trace>
  <inkml:trace contextRef="#ctx0" brushRef="#br0" timeOffset="36992.08">2543 7953 41631 0,'0'0'1856'0,"0"0"368"0,0 0-1776 15,4 11-448-15,-4-11 0 0,6 13 0 0,-2-1 336 0,1 4-16 16,0 1 0-16,-2 6 0 0,2 5-144 0,0 4-48 16,0 3 0-16,-1 4 0 0,-2 5-128 0,-1 5-176 15,-1 5 48-15,-1 1 0 0,-1-1 128 0,0 1 0 16,0-1 0-16,-2 0 0 0,1-2 0 0,-1-4 0 16,-1-4 0-16,1-5-128 0,2-2 128 0,-2-4 192 0,0-4-32 15,1 0-16-15,-1-6 0 0,2-4 0 0,0-4 0 0,1-3 0 16,0-4-144-16,1-8 0 0,0 0 0 0,0 0 0 31,0 0-448-31,0 0-64 0,0 0 0 0,4-7-16 16,2-5-64-16,-1-5-16 0,2-9 0 0,1-3 0 15,-1-5 160-15,4-7 16 0,1-2 16 0,4 1 0 16,2 3-224-16,3 1-64 0,2 3 0 0,1 2 0 0,1 1 288 0,2 5 48 0,2 2 16 0,3 3 0 16,1 5 352-16,-1 1 256 0,1 2-32 0,-1 2-16 15,-7 2-448-15,-1 6-80 0,-1 4-32 0,-1 5 0 31,-1 6-272-31,0 3-48 0,-1 3-16 0,-3 1 0 0,-1-1 1072 0,-2 3 192 0,-3 1 64 0,-1 1 0 16,-1 1-64-16,-1-2-16 0,-4-1 0 0,-2-1 0 16,0 1-384-16,-4 1-176 0,-1 1 160 0,-2 1-160 15,-1 4-2480-15,-3-4-592 0</inkml:trace>
  <inkml:trace contextRef="#ctx0" brushRef="#br0" timeOffset="37276.33">3402 8425 29487 0,'3'20'2624'0,"2"6"-2112"15,0 6-512-15,1 1 0 0,-1 1 4416 0,2 2 768 0,-1 3 144 0,0-2 48 16,1 1-4224-16,-3-2-848 0,0-1-176 0,0-2-128 31,-1-5-768-31,-1-3-256 0,-1-2-48 0,-1-1-16 16,1 0-16-16,-1-4-16 0,-1-2 0 0,1-3 0 16,-1-2-224-16,1-2-32 0,0-9-16 0,0 0-10000 0,0 0-1984 0</inkml:trace>
  <inkml:trace contextRef="#ctx0" brushRef="#br0" timeOffset="37676.08">3699 7713 23951 0,'0'0'2128'0,"0"0"-1696"0,6 8-432 0,-1-1 0 16,-5-7 3760-16,12 12 656 0,-1 1 144 0,1 6 32 15,1 4-3296-15,0 5-656 0,0 6-128 0,0 5-16 16,0 5-496-16,-1 4-256 0,-1 4 16 0,-1 3 16 16,-2 2-16-16,-2 5 0 0,0 0 0 0,1-1 0 15,-3-4 240-15,0-3 0 0,0-3 0 0,-1-3 0 16,-1-6 0-16,0-1-192 0,-1-3 192 0,-1-2-192 31,2 0-496-31,-1-3-80 0,1-4-32 0,-1-1 0 16,-2-6-1792-16,1-4-352 0,-2-2-80 0</inkml:trace>
  <inkml:trace contextRef="#ctx0" brushRef="#br0" timeOffset="37889">3601 8533 43487 0,'0'0'1920'15,"0"0"400"-15,0 0-1856 0,14-2-464 0,4-2 0 0,1 0 0 0,1-1 1024 0,4 0 96 16,3-2 32-16,2 0 0 0,2-2-688 0,-1 0-128 15,1-1-16-15,-2 2-16 0,-3 2-560 0,-2-1-96 16,-4 0-32-16,-1 0 0 16,-3 3-416-16,0 0-96 0,-1 2 0 0,-3 0-16 15,-3 0-176-15,-1 1-16 0,-8 1-16 0,0 0 0 16,0 0-992-16,0 0-192 0,0 0-32 0,0 0-16 16,0 0-784-16,0 0-144 0</inkml:trace>
  <inkml:trace contextRef="#ctx0" brushRef="#br0" timeOffset="38117.08">3076 8004 29487 0,'0'0'1296'0,"0"0"288"0,0 0-1264 0,0 0-320 0,0 0 0 0,0 0 0 16,0 0 4480-16,0 0 832 0,0 0 160 0,9 4 32 15,1-2-4096-15,2 2-816 0,1 0-160 0,2 3-48 16,0 0-656 0,2 3-144-16,-1 0-32 0,3 2 0 0,0 1-1152 0,1 3-224 0,4 2-48 0,1 2-16 15,2 0-1328-15,3 4-272 0,2 5-48 0</inkml:trace>
  <inkml:trace contextRef="#ctx0" brushRef="#br0" timeOffset="38626.44">4748 8129 6447 0,'0'0'272'0,"-7"-5"80"0,-2-1-352 0,1-2 0 0,-1 0 0 0,1-1 0 16,-2 1 3200-16,1 0 560 0,2 0 112 0,0-1 32 15,-2-1-1776-15,1 1-336 0,2 1-80 0,-2 1-16 16,1 0 96-16,1 2 0 0,-2 0 16 0,0 0 0 16,-1-3-208-16,1 2-64 0,-1 1 0 0,-2 3 0 15,1 1-592-15,-1 1-128 0,-1 0-32 0,-2 0 0 16,-2-1-528-16,-1 3-128 0,-5 1 0 0,-2 4-128 15,1 3 0-15,-1 1 0 0,-1 0-192 0,0 0 48 16,-2 0 16-16,1 1 0 0,-2 2 0 0,2 2 0 16,2 1 368-16,3 1 80 0,2-2 0 0,3 1 16 15,-1-2 368-15,3 0 80 0,2 2 16 0,3-3 0 16,2-1-368-16,4 1-80 0,1-1-16 0,2 0 0 0,2-1-336 16,2 1 0-16,3 3 0 0,3-4 0 15,3-1-176-15,5 1-48 0,4 0-16 0,2 2 0 16,3 2 240-16,2-1-144 0,1 2 144 0,-2-1-128 0,-1-3 128 0,-3 2 176 15,0 0-48-15,-4 0 0 0,-4 1 384 0,-1-1 80 16,-3-1 16-16,-2 0 0 0,-3-2-32 0,-2 0-16 16,-4 1 0-16,-6-1 0 0,-4 2-560 0,-8 2 0 15,-4 1 0-15,-11 3-14768 16,-11-1-2864-16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1-24T00:29:33.505"/>
    </inkml:context>
    <inkml:brush xml:id="br0">
      <inkml:brushProperty name="width" value="0.05292" units="cm"/>
      <inkml:brushProperty name="height" value="0.05292" units="cm"/>
      <inkml:brushProperty name="color" value="#00B0F0"/>
    </inkml:brush>
  </inkml:definitions>
  <inkml:trace contextRef="#ctx0" brushRef="#br0">2877 13862 292 0,'-15'-3'110'0,"6"3"-86"0,6 0 0 16,3 0-4-16,0 5-3 15,0 3 4-15,0 5-7 16,0 11-1-16,0 11-7 16,6 10-4-16,3 10 1 0,3 17-2 15,6 15-1-15,0 5-4 16,3 4 0-16,-6-4-7 16,3 1-3-16,2-8-17 15,-2-14-7-15,0-10-16 16,-3-14-3-16,-3-15-49 15</inkml:trace>
  <inkml:trace contextRef="#ctx0" brushRef="#br0" timeOffset="507.15">2913 13933 344 0,'21'3'129'0,"-12"-6"-100"0,15-8-9 0,-7 3-8 0,13-2-11 16,9-3-1-16,8-1-10 15,1 1-4-15,3 5 7 16,-4 3-1-16,-14 5 1 0,-3 8 8 16,-6 8 6-16,-15 8 3 15,-12 15 4-15,-18 12-25 16,-24 9-9-16,-11 7-7 16,-7 4-1-16,-2-5 24 15,11-13 12-15,6-8 25 16,16-11 12-16,11-7-23 15,9-9-12-15,12-4-10 16,15-9-1-16,12-2-1 16,2-6 0-16,16 0 2 15,12 1 2-15,2 4-3 16,7 4 0-16,2 7-1 0,0 3 0 16,-5 0-5-16,-6-1 0 15,-7-1-21-15,-5-4-7 16,-15-4-28-16,-7-6-11 15,-11-11-35 1</inkml:trace>
  <inkml:trace contextRef="#ctx0" brushRef="#br0" timeOffset="972.9">3868 13772 328 0,'-3'5'123'0,"3"-5"-95"0,-8 3-11 16,5-1-11-16,-6 1-18 15,-6 2-5-15,0 0 11 16,-6 1 5-16,-6 2 2 16,3 2 8-16,-5 11 6 0,2 11-3 15,3 13 1-15,3 13-4 0,6 14 0 16,12 23 3 0,12 6 3-16,9-4 5 0,9-9 2 15,3-14-7-15,8-16-4 16,1-16-2-16,6-23-1 15,5-22 2-15,-2-23 1 16,0-30-3-16,-16-21-3 16,-5-7-13-16,-15-11-8 15,-21 2-11-15,-9 8-6 16,-12 17-9-16,-8 12-1 16,-13 11-26-16,-5 13-10 15,-7 19-42 1</inkml:trace>
  <inkml:trace contextRef="#ctx0" brushRef="#br0" timeOffset="1350.71">4235 13502 452 0,'-9'24'167'0,"9"-11"-129"0,-3 8-25 0,3-8-18 15,3 11-38-15,3 16-11 16,0 20 16-16,-4 25 8 16,7 13 19-16,-9 11 7 0,6-1 3 15,-3-2-4-15,9-16 1 16,-3-11-33-16,3-13-16 16,0-13-19-16,6-21-5 15,-6-21-8 1</inkml:trace>
  <inkml:trace contextRef="#ctx0" brushRef="#br0" timeOffset="1753.81">4208 13182 364 0,'12'15'137'0,"-9"-7"-106"0,3 6-9 16,3 1-12-16,5 9-17 15,4 21-3-15,6 24-8 16,3 24-1-16,3 20 10 0,2 14 16 0,1-8 8 16,3-18 6-16,-6-19 4 15,2-16-22-15,-2-16-8 16,0-15 3-16,0-27 3 15,-1-29-9-15,-2-38-2 16,-9-25-2-16,-12-22 0 16,-3-8 7-16,6 16 4 15,0 19 2-15,3 21-1 16,3 23 7-16,2 27 5 16,10 35 7-16,3 28 5 15,12 38-12-15,2 26-5 16,7 16-50-16,6 13-24 15,-4 3-85-15</inkml:trace>
  <inkml:trace contextRef="#ctx0" brushRef="#br0" timeOffset="5657.22">13581 13965 260 0,'-6'5'99'0,"0"-8"-77"0,-9-5-2 0,6 3-7 16,-6-5-7-16,-6-6-1 15,-8-5-6-15,-10-3 1 16,-3 0 0-16,-5-3 2 0,-4 1 3 16,-5 0 0-16,-4-4 2 15,-5-4-6-15,-7-8-1 16,-5-6-11-16,-4-5-5 15,1 3-8-15,0 0 0 16,-4-1 8-16,-2 4 5 16,-6 4 4-16,2 6 5 15,-8 6 3-15,-6 1 4 16,-9 1-2-16,-3 6 0 16,-6 4-6-16,-9 3 0 0,3 3-1 15,-3 5 2-15,0 5 1 16,0 1 1-16,3-1 13 15,-9 3 8-15,3 0 3 16,0 0 1-16,-6 3-10 16,-6-1-4-16,0 1-11 15,-8 0-5-15,2-1-4 16,3 1 0-16,3 0 0 16,0 2 3-16,1-2 15 15,-1 2 6-15,3 0 1 16,0-2 3-16,-30 2-8 15,7 0-2-15,11-2-1 0,3 2 0 16,6 6 0 0,9 2 2-16,12 3 1 0,-3 8 1 15,3-3-6-15,3 3-4 16,9 2-6-16,-3-2-2 16,3 0-4-16,-3-3-1 15,9 3-1-15,-1-3 2 16,1-3 1-16,-3 4 3 15,3-1-1-15,0 5 2 16,0 3 3-16,0 6 3 16,5-1 0-16,10 3-1 15,3 6 1-15,8-6 1 16,7 2 1-16,3 4 1 0,5 2-7 16,10 2-2-16,-1-2-3 15,6-5 2-15,7 2-5 16,-7 1-3-16,1 4-1 15,-1 3-1-15,0 6 4 16,4 5 3-16,5 5 2 16,9-2 5-16,-2 4 5 15,8 1 3-15,9 10-2 16,0 1-3-16,6-3 2 16,3-6 0-16,6-5-1 15,6 3 1-15,3 0-2 16,6 2 2-16,3-2-2 15,6-3 2-15,6-8-7 0,5-2-1 16,7-3-3-16,6-3 0 16,2-2 2-16,4-3 2 15,5-3 2-15,7 3 1 16,5-5 3-16,7-3 1 16,-1 0-4-16,1 0 1 15,5-3-2-15,6-2 0 16,7 0 2-16,2-6 2 15,3-2-1-15,9 2-1 16,6-2 1-16,-3 0 1 16,10 0-6-16,5 5 1 15,0 0-4-15,3 3 2 16,8 0 1-16,-2-1 2 16,-3 1 1-16,0-3 3 0,3 0 3 15,0 0 4-15,3 0 0 16,0 1 0-16,0-1-8 15,0 2 0-15,3-1-1 16,3-1 0-16,3 2 0 16,-1 1 0-16,1 0 0 15,-3 0 0-15,0-1 4 16,6-1 5-16,-9 1-5 16,6-2-2-16,5 6 3 15,-5-6 4-15,3 0-7 16,3 0-1-16,-9-2-1 15,3-6 2-15,-1 0-3 0,4-5 0 16,6 0 3-16,-3-1 1 16,-3 1 1-16,3 0 2 15,-1-3-1 1,1 3 0-16,0 0-3 0,3 0 1 16,-6 0-2-16,5 0 2 15,4-3 0-15,-6-2 1 16,0-3 0-16,0-8 0 15,-10-8 4-15,-2-11 3 16,0-10-4-16,-12-8 1 16,-6-5-3-16,-6-9 2 15,-3-4 0-15,-8-11 3 16,-4-14 1-16,-15-10 1 0,-9-8 0 16,-8-15 2-16,-10-14-5 15,-8 5-1-15,-9-8-6 16,-12-10-4-16,-7 5-19 15,-11-5-9-15,-9-19-39 16,-9 0-19-16,-6 3-41 16</inkml:trace>
  <inkml:trace contextRef="#ctx0" brushRef="#br0" timeOffset="10086.24">10069 9885 336 0,'-6'2'126'0,"3"6"-98"0,-6 6-1 16,6-4-6-16,-3 11-15 15,-3 9-3-15,0 7-7 16,-3 8-2-16,0 2 3 15,0 11-1-15,0 14 0 0,0 5 3 0,1 2 0 16,-1 3-4-16,3 8 1 16,3-3-20-16,3-10-7 15,3-11-8-15,0-10-4 16,0-11-16-16,0-14-7 16,0-9-20-1</inkml:trace>
  <inkml:trace contextRef="#ctx0" brushRef="#br0" timeOffset="10536.03">9825 10274 264 0,'17'-27'99'0,"1"9"-77"0,21-9 18 15,-18 17 2-15,14-6-20 16,13 0-7-16,6 3-9 16,-1 5-3-16,4 5-1 15,-7 6-6-15,-5 5 0 0,-9 2-3 16,-9 4 2-16,-10-1 7 16,-11 5 4-16,-9 1-3 15,-8 2 0-15,-10-2-1 16,-12-6-2-16,-9-5-6 15,-5-6-4-15,-4 1 6 0,6 2 3 16,7 3 11 0,5 5 3-16,6 6 5 0,9 5 3 15,9 8-13 1,9-1-7-16,12 1 3 0,9 0 4 16,9-3-6-16,9-3-1 15,-1-4-6-15,7-4 1 16,0 1-11-16,-1-4-3 15,1 1-15-15,-3-2-7 16,-7-1-33-16,-2 0-16 16,-12-2-17-1</inkml:trace>
  <inkml:trace contextRef="#ctx0" brushRef="#br0" timeOffset="10780.4">10640 10708 220 0,'-3'8'85'0,"6"-3"-66"0,-3-5 21 0,0 0 4 15</inkml:trace>
  <inkml:trace contextRef="#ctx0" brushRef="#br0" timeOffset="11031.71">10640 10716 469 0,'3'-11'38'16,"0"-5"-20"-16,0-8-10 0,0-7-4 15,3-9-2-15,3-10 1 16,3-11-2-16,0-3 2 15,3 1 0-15,2-3 3 16,4-3-5-16,3 3-1 16,0 5-2-16,3 8 0 15,-1 8-7-15,1 19-4 16,3 18 0-16,9 21 2 16,-1 21 11-16,4 22 5 15,0 10-5-15,-1 16-1 0,-2 3-16 16,-6 2-6-16,-6-5-10 15,-7 0-5-15,-8-11-12 16,-6-7-4-16,-9-11-42 16</inkml:trace>
  <inkml:trace contextRef="#ctx0" brushRef="#br0" timeOffset="11231.18">10759 10525 380 0,'27'3'143'0,"-3"-9"-112"0,29-9-3 0,-20 4-9 16,15-10-35-16,8-11-11 16,7-2-44-16,2-3-17 15,-2 2-44-15,-4 4-20 16</inkml:trace>
  <inkml:trace contextRef="#ctx0" brushRef="#br0" timeOffset="11602.18">11479 9898 296 0,'0'-3'110'0,"0"6"-86"0,3 0 7 16,-3-3-4-16,0 5-13 15,3 3-1-15,0 8-5 16,0 10-3-16,0 11-2 0,0 19-3 0,0 10 1 16,0 19-1-16,3 7 0 15,-3 1-25-15,-3-3-8 16,0-5-27-16,0-6-12 16,-3-10-6-1,0-11-38-15,0-8 31 16</inkml:trace>
  <inkml:trace contextRef="#ctx0" brushRef="#br0" timeOffset="12128.05">11423 9946 176 0,'-3'-6'68'0,"6"4"-52"0,0-4 3 15,3 4 1-15,0-1-1 16,0 1 1-16,3-1 2 15,0 3 3-15,0 3-13 16,2 4 9-16,4 9 2 0,6 8-3 0,3 13-1 16,0 16-3-1,3 5 3-15,-1 8-9 16,4 1-1-16,-3-7-7 0,0-9-4 16,0-14-8-16,-7-8-2 15,-2-16 0-15,0-16 0 16,3-23 4-16,-3-16 5 15,0-17 0-15,-1-9-1 16,4-9 7-16,-3 6 3 16,0 10 3-16,0 5 5 15,0 16 7-15,0 14 7 16,-1 18-4-16,1 21 0 16,3 24-11-16,0 24-5 0,-3 13-14 15,-3 8-6-15,-3 0-49 16,-6-8-20-16,-6-2-67 15</inkml:trace>
  <inkml:trace contextRef="#ctx0" brushRef="#br0" timeOffset="13298.19">10075 10120 160 0,'-3'-18'60'0,"6"7"-47"0,2-2 2 0,-2 8-5 15,0-1 2-15,3 1 3 16,-3-3 9-16,0 3 7 0,0-3-16 15,3 3 9-15,-3-1 4 0,3-2-2 16,0 0-1 0,0 1-7-16,3-1-1 0,6 0-8 15,0 0-3-15,3-3-3 16,3 1 0-16,-1-1 0 16,1 3 1-16,0 3-5 15,0 2 1-15,-3 6 2 16,0 5 3-16,-4 5 0 15,-2 5 2-15,-3 4-6 16,-3 4-1-16,-6-2 0 16,-6 2 2-16,-3 3-6 15,-6 3 1-15,-8 3-4 16,-1-1 2-16,-6 0 1 0,0 1-1 16,4-3 4-16,-1-1 0 15,3-4 1-15,0-3 2 16,6-6-1-16,0-5-1 15,4-2 1-15,2-3 1 16,3-6-1-16,3-2 2 16,3 0-2-16,6 0-1 15,6 0 3-15,3 0 0 16,5 3 3-16,7 5 3 16,3 5-4-16,9 8-3 15,2 1 1-15,4 1 0 16,3 1 3-16,-1 0 1 0,1-3-3 15,-3-2-1-15,-7-3-1 16,-8-3 1-16,-3-3-40 16,-9-2-14-16,-6-2-76 15</inkml:trace>
</inkml:ink>
</file>

<file path=ppt/ink/ink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06:03.410"/>
    </inkml:context>
    <inkml:brush xml:id="br0">
      <inkml:brushProperty name="width" value="0.05292" units="cm"/>
      <inkml:brushProperty name="height" value="0.05292" units="cm"/>
      <inkml:brushProperty name="color" value="#FF0000"/>
    </inkml:brush>
  </inkml:definitions>
  <inkml:trace contextRef="#ctx0" brushRef="#br0">22058 2782 27647 0,'0'0'2448'0,"0"0"-1952"0,-7 3-496 0,7-3 0 15,0 0 2400-15,0 0 384 0,0 0 80 0,0 0 16 16,0 0-2128-16,0 0-432 0,0 0-64 0,0 0-32 15,8 2-224-15,1-2-208 0,1-2 32 0,0 0 16 16,1 0 0-16,2-1 0 0,-2-2 0 0,2 2 0 16,2-2 160-16,1 1 192 0,4 0-32 0,3-1-16 15,0-1 128-15,4 0 32 0,2 2 0 0,4-2 0 16,5 0-176-16,1-1-128 0,4-1 144 0,-3 2-144 16,2-1 0-16,-5 2 0 0,-4 0 0 0,-1 2 0 15,-4 2 0-15,0 1 0 0,-5 0-128 0,-2 2 128 16,-3 0-144-16,-3 3 144 0,-1 0-208 0,-3 2 80 15,-1 2 128-15,-1-3 0 0,-1 0 0 0,-3 0 0 16,-2 2 0-16,-3-8 0 0,2 10 144 0,-5 1-144 0,0 0 224 0,-6 3-64 16,-4 4-16-16,-3 2 0 0,-9 2-144 0,-2 4 0 15,-6 5 0-15,-2 3 128 0,-2 1-128 0,-1 2-144 16,-3 2 144-16,5-3-208 0,4-3 208 0,6-2 0 16,4-3 0-16,8-4 0 0,4-3 192 0,7-2 48 15,4 0 0-15,6-1 0 0,4-4-240 0,5 1 144 16,4 1-144-16,7-2 128 0,3-2-128 0,6-1 0 15,-3-1 0-15,4-2 0 0,1-3 0 0,3-4 0 16,2-2 0-16,-1-2 0 0,1-1 0 0,0-2 0 16,1 1 128-16,-7 1-128 0,-5 1 448 0,-5 1 0 15,-3 1 0-15,-6 1 0 0,-6 1 192 0,-3 1 32 0,-9-2 16 0,6 4 0 16,-6-4-144-16,2 7-32 0,-1 2 0 0,-3 1 0 16,-2 0-128-16,0 1-48 0,0 1 0 15,0 1 0-15,-1 3-336 0,2 0 144 0,0-2-144 0,2 2 0 16,1 0 0-16,2 1-256 0,3-1 32 0,3 2 0 31,0-2-2096-31,2 1-432 0,3-1-64 0</inkml:trace>
  <inkml:trace contextRef="#ctx0" brushRef="#br0" timeOffset="2285.55">7431 1550 36975 0,'0'0'1632'0,"0"0"352"0,-6 0-1600 0,6 0-384 16,0 0 0-16,0 0 0 0,0 0 400 0,0 0 0 15,0 0 0-15,0 0 0 0,0 0 48 0,10-4 0 0,0-1 0 0,3 0 0 16,3-1-320-16,3-2-128 0,3 0 128 0,1 0-128 15,2 0 176-15,3-1-48 0,2 0-128 0,3-1 192 16,2 1 32-16,1 0 0 0,1 1 0 0,2 1 0 16,2 0-64-16,-2 0-16 0,-1 2 0 0,-1 1 0 15,-6 0-144-15,-1 1 0 0,-2 0 144 0,0 0-144 16,-2 3 160-16,-1 0-32 0,0-1-128 0,-1 1 192 16,-3 3 0-16,0-1 0 0,-2-1 0 0,-1 1 0 15,-4 0 32-15,-1-1 0 0,-2-1 0 0,-2 3 0 16,-9-3-16-16,7 4 0 0,-7-4 0 0,0 0 0 15,0 0 16-15,4 7 0 0,-4-7 0 0,-1 8 0 16,-2 0-64-16,-3 1-16 0,-2 0 0 0,0 1 0 16,-2 1-144-16,0 1 0 0,-1 0 0 0,1 2 0 15,0 3 0-15,1 3 0 0,0 4 0 0,1 4 128 0,1 4-128 16,2 5 0-16,0 5 0 0,3 6-176 0,-1 3 48 0,3 6 0 16,1 3 0-16,1 1 0 0,1 2 128 0,1 0 0 15,0 0 0-15,1-1 0 0,0 0 0 0,2-2 0 16,-1 1 0-16,1-5 0 0,-2-4-160 0,1-3 160 15,-1 0-192-15,2-2 192 0,0-2 0 0,-2-3 0 16,1-5 0-16,1-2 0 0,2-2 320 0,-2-3 0 16,0-1 16-16,-1-3 0 0,-2-3 80 0,-2-3 16 15,-2-4 0-15,-2 0 0 0,-2 0-64 0,-3 0-16 16,-3-3 0-16,-3 1 0 0,-3-2 32 0,-5 2 0 16,-3 0 0-16,-2-1 0 0,-3-1-96 0,-2 1-16 15,-1-1 0-15,-1-1 0 0,-1-1-80 0,0-1-32 16,-2 0 0-16,1-1 0 0,0-3-160 0,3 0 192 0,4-1-192 15,2-1 192-15,3-1-192 0,2 0 0 0,5-1 0 0,0 0 0 16,4 0-384-16,2 0 64 0,2-1 0 0,8 0 0 31,-8-1-1280-31,8 1-240 0,0 0-48 0,0 0-12176 0,0 0-2432 0</inkml:trace>
  <inkml:trace contextRef="#ctx0" brushRef="#br0" timeOffset="2719.27">10791 2453 38703 0,'0'0'3440'0,"0"0"-2752"16,-9 2-560-16,1 0-128 0,8-2 2272 0,-6 4 416 16,6-4 96-16,-6 9 16 15,0 0-2608-15,0 4-512 0,1 2-96 0,1 3-32 0,0 0 128 0,3 10 32 16,1 6 0-16,2 7 0 15,1 5-688-15,3 5-144 0,0 4-32 0,2 8 0 16,0 6 496-16,1 4 80 0,-1 1 32 0,2-2 0 0,0-2 352 0,0 0 192 0,-1-1-192 0,3-4 192 16,-1-4 0-16,1-7 0 0,0-6 0 0,1-4 0 15,3-3 0-15,-4-6 0 0,1-4 0 0,0-4 0 16,-1 0 0-16,1-4 0 0,0-3 0 0,-2-4 0 16,0-5-272-16,-1-3-48 0,0-5-16 0,-1-2 0 31,0-3-2304-31,-1-6-464 0,-1-6-96 0</inkml:trace>
  <inkml:trace contextRef="#ctx0" brushRef="#br0" timeOffset="2952.74">10529 2837 28559 0,'0'0'1264'0,"0"0"272"0,0 0-1232 0,0 0-304 16,0 0 0-16,0 0 0 0,0 0 4144 0,0 0 768 15,5-6 144-15,8-1 48 0,5-3-3712 0,11-2-752 16,9-4-128-16,5-3-48 0,2-5-304 0,5-1-160 16,2-3 160-16,3 1-160 0,1 3 0 0,1 0 0 15,0-2 0-15,-4 4 0 16,-4-1-384-16,-2 1-32 0,-3 3 0 0,-4 1 0 16,-4 3-1536-16,-6 2-304 0,-2 2-64 0,-6 4-10272 15,-7 0-2048-15</inkml:trace>
  <inkml:trace contextRef="#ctx0" brushRef="#br0" timeOffset="3102.7">10780 3167 29487 0,'0'0'2624'0,"13"7"-2112"0,2-1-512 0,8 1 0 16,9-2 3968-16,7 0 704 0,5-3 128 0,3-2 16 16,4-3-3648-16,2-4-720 0,-1-4-160 0,5-6-32 31,-1-6-1712-31,1-6-336 0,1-7-80 0,2-5-17488 0</inkml:trace>
  <inkml:trace contextRef="#ctx0" brushRef="#br0" timeOffset="3588.44">11830 2492 35007 0,'-1'19'3120'0,"1"3"-2496"16,0 12-496-16,2 20-128 0,5 19 2048 0,1 12 400 16,1 9 80-16,-1 9 16 0,2 5-1856 0,0 4-368 15,1 0-80-15,3-7-16 0,3-8-368 0,-1-8-80 16,2-7-16-16,-1-8 0 16,-1-4-880-16,-1-8-176 0,-1-8-48 0,-2-7 0 15,-2-9 368-15,0-7 64 0,-4-5 16 0,-1-7 0 0,-3-6 1024 0,0-3 224 16,0-6 32-16,-2-4 16 0,0 0 304 0,0 0 64 15,0 0 16-15,-9-14 0 0,-3-3-592 0,0-9-192 0,0-6 128 0,-1-4-128 16,-3-4 0-16,-1-6-192 16,-2-3 16-16,0-3 16 0,2-1 160 0,-1 2 0 0,3-2 0 15,-2-3-128-15,3-3 736 0,1-2 160 0,1-4 16 0,4-3 16 16,1-4 32-16,6-5 16 0,2-4 0 16,8-3 0-16,6-2-528 0,4 8-96 0,7 8-32 0,4 5 0 15,6 4-64-15,1 10-128 0,2 6 176 0,-1 6-176 16,-4 6 240-16,2 7-64 0,1 6-16 0,-4 7 0 15,-2 5-160-15,-3 6-272 0,0 4 64 0,-4 7 16 32,-3 4-272-32,0 5-48 0,-3 6-16 0,-2 0 0 0,-4-2 384 0,-4 3 144 0,-6 2 0 0,-4 0-144 15,-6 2 528-15,-5 1 96 0,-5 0 32 0,-3 1 0 16,-3-1 128-16,-4-3 48 0,-1-1 0 0,-3 0 0 16,-2 2-688-16,1-1 0 0,-1-3 0 0,1-4 0 15,0-6-1648-15,1 0-304 0,1-3-64 0,3-4-11200 16,4-2-2240-16</inkml:trace>
  <inkml:trace contextRef="#ctx0" brushRef="#br0" timeOffset="3937.43">13344 2405 35935 0,'-8'2'3200'0,"-1"1"-2560"0,0 2-512 0,-4 0-128 15,0 2 2368-15,-3 1 464 0,-5 3 96 0,-4 4 16 16,-4 3-2352-16,-4 8-464 0,-3 3-128 0,-2 7 0 31,1 5-576-31,-3 6-192 0,-3 1-16 0,2 3-16 0,-2 0 432 0,3 5 96 0,4 4 16 0,5 0 0 16,1 2 256-16,9-2 0 0,6-2 0 0,6-4 0 15,5-3 0-15,7-2 0 0,6-4-128 0,6-3 128 16,7-5 0-16,8-6 0 0,3-6 0 0,7-4 0 16,4-5 144-16,1-3-16 0,-2-6 0 0,1-6 0 15,-4-4-320-15,-1-5-80 0,-4-3-16 0,-1-3 0 16,-5-7-1408 0,-1-6-288-16,-1-7-48 0,-3-4-14672 0</inkml:trace>
  <inkml:trace contextRef="#ctx0" brushRef="#br0" timeOffset="4186.43">13085 3039 22111 0,'11'-4'1968'0,"7"1"-1584"15,5-1-384-15,7 0 0 0,5-3 2768 0,6 0 480 16,4-3 80-16,4-1 32 0,3-1-1504 0,0 0-288 16,-2-1-64-16,-2 5-16 0,-3 1-1040 0,-3 7-192 15,-7 3-64-15,-3 6 0 0,-5 7-48 0,-2 7-16 16,-3 6 0-16,-5 9 0 0,-4 5-128 0,-4 7 128 15,-4 6-128-15,-3 11 128 0,-6 7 32 0,-5-1 0 0,-4-2 0 16,-1-5 0-16,-3-3 96 0,3-5 32 16,0-1 0-16,2-6 0 15,3-4-2432-15,1-6-480 0,4-6-112 0,2-3-16 16,1-3-1168-16,1-6-240 0,3 2-64 0,3-13 0 0</inkml:trace>
  <inkml:trace contextRef="#ctx0" brushRef="#br0" timeOffset="4553">14419 3461 20271 0,'0'0'1792'15,"0"0"-1424"-15,0 0-368 0,0 0 0 16,0 0 5664-16,0 0 1056 0,0 0 224 0,0 0 32 15,0 0-5248-15,1-8-1040 0,-2-3-224 0,-2-3-32 0,-1-4-608 0,0-4-112 16,-2-3-32-16,2-3 0 0,-2 0 64 0,2-3 0 16,1-3 0-16,-1-4 0 0,1-5 256 15,1 1 0-15,1-2 0 0,1 0 144 0,1-2 80 0,1 5 16 16,1 0 0-16,1 1 0 0,1 2 0 0,2 2 0 16,0 0 0-16,2 4 0 0,1 4-240 0,2-1 0 15,2 3 128-15,3 2-128 0,-1 4 0 0,5 2-160 16,4 3 32-16,0 2 0 0,2 1-16 0,6 4 0 15,5 3 0-15,2 5 0 0,4 5 144 0,2 6 0 16,-5 4 0-16,0 6 0 0,0 6 0 0,-1 8 128 0,0 8-128 16,-1 8 176-16,-3 9-448 0,-2 9-96 0,0 11-16 15,-4 3 0 1,-5 0-1392-16,-4 1-272 0,-5 0-64 0,-5 1-9920 0,-6 0-1984 0</inkml:trace>
  <inkml:trace contextRef="#ctx0" brushRef="#br0" timeOffset="4697">14493 3066 47279 0,'44'-1'2096'0,"-1"-2"432"0,18-2-2016 0,11-1-512 0,11 1 0 0,5 1 0 16,3-1 576-16,4 0 32 0,3-2 0 0,-6 2-14992 15,-5-4-2992-15</inkml:trace>
  <inkml:trace contextRef="#ctx0" brushRef="#br0" timeOffset="6755.84">7156 6740 28623 0,'0'0'1264'0,"0"0"272"0,0 0-1232 0,0 0-304 0,7-6 0 0,1 2 0 16,0 1 640-16,1-1 80 0,1 1 16 0,-1 0 0 15,1-1-464-15,2 1-80 0,0 0-32 0,1 1 0 16,-1 2-160-16,2 1-224 0,0 0 48 0,0-1 16 15,0-2 160-15,3 0 0 0,1 1 0 0,-1 0 0 16,3-2 480-16,1 2 128 0,1-1 32 0,2-1 0 0,0 1 192 0,2-1 64 16,-1-1 0-16,0-1 0 0,0 2-240 15,3 0-32-15,2-2-16 0,4 3 0 0,1 1-352 0,2 1-64 16,2 0 0-16,3 0-16 0,2-2-176 0,0 1 0 16,-1 1 0-16,-1 1 0 0,1 2 0 0,1-1 0 15,-1 0 0-15,1-1 0 0,4 1 0 0,2 0 0 16,5 0 0-16,-2-1 0 0,-4 0 0 0,1-1 0 15,1 0 0-15,2 0 0 0,2-1 0 0,4 0 0 16,3-1 128-16,-1 1-128 0,-4-2 192 0,0 1-32 16,1-1-16-16,2 2 0 0,3 1-16 0,2-1-128 15,1-3 192-15,-1 1-64 0,-5 0-128 0,2 2 160 16,-1 1-160-16,4 0 160 0,1 0-32 0,0 1-128 16,-2 0 192-16,-1 1-64 0,-2 1-128 0,2 1 0 0,1-1 0 15,2 3 0-15,1 0 0 0,-1 1 0 0,-6-1 0 0,1-1 0 16,0-1 0-16,4-1 0 0,5 0 0 0,-2-3 0 15,1-3 0-15,-3-1 0 0,0-1 0 0,3-1 0 16,1-2 0-16,2 1 128 0,1-3-128 0,-3 0 192 16,-4 2 16-16,3 0 16 0,0 0 0 0,2-2 0 15,4-1 96-15,-2 1 0 0,-4 0 16 0,0 1 0 16,-1 1-192-16,1 1-144 0,3 0 192 0,-1-2-192 16,-3-2 240-16,0 0-64 0,-1 0-16 0,4 1 0 15,1 2-160-15,0-1 128 0,-4-1-128 0,-2 1 128 16,0 0-128-16,0 2 128 0,0 0-128 0,2 2 128 15,0 2 48-15,-2 0 0 0,-4 1 0 0,-1 1 0 16,-1 1 16-16,2 1 16 0,0 0 0 0,-1 2 0 16,-3 1-208-16,-2 0 128 0,-1 1-128 0,-2 2 0 15,-2 0 128-15,-1-1-128 0,0 1 0 0,-1 1 0 16,1 0 0-16,-3 1 0 0,0 0 0 0,-4-4 0 0,-1-2 176 0,-3-1-176 16,-3-1 192-16,-2 0-192 0,-1 1 320 0,-2-2-32 15,-3-2-16-15,0 1 0 0,-3 1 48 0,-1-1 0 16,-4-2 0-16,-3-1 0 0,-4 2-192 0,-2 0-128 15,-1-1 192-15,-10 3-192 16,4-6-288-16,-4 6-160 0,5-8-48 0,-7-3-13904 16,-2-3-2768-16</inkml:trace>
  <inkml:trace contextRef="#ctx0" brushRef="#br0" timeOffset="7939.63">16176 6874 911 0,'0'0'0'0,"0"0"0"0,0 0 0 0,0 0 0 15,0 0 4656-15,0 0 848 16,0 0 160-16,0 0 32 0,0 0-3440 0,0 0-688 0,0 0-144 0,0 0-16 15,0 0-448-15,0 0-96 0,0 0-16 16,0 0 0-16,0 0-48 0,0 0-16 0,0 0 0 0,5-8 0 16,-5 8-128-16,0 0-16 0,3-7-16 0,-3 7 0 15,0 0-96-15,0 0-16 0,3-8 0 0,0 0 0 16,-1-1-16-16,0-1-16 0,0-1 0 0,0-1 0 16,1-2-144-16,-1-1-16 0,0-2-16 0,1-3 0 15,2-5-16-15,-1-2 0 0,-1-2 0 0,0-1 0 16,2 1-288-16,-2-3 160 0,2-4-160 0,0 1 128 15,1 1-128-15,0 1 128 0,1 0-128 0,1 0 128 16,-4-1 96-16,4 2 16 0,2 2 0 0,-1 4 0 16,2 2 112-16,1 2 32 0,1 1 0 0,2 0 0 15,2 0-80-15,3 1-16 0,2 2 0 0,4 0 0 16,5 0-160-16,2 3-128 0,2 3 192 0,1 4-192 0,1 4 0 16,-1 4 0-16,-2 5 0 0,1 7 0 0,1 7-192 0,1 6 192 15,-1 8-208-15,0 10 80 16,4 10 128-16,-2 4 0 0,0 3 0 0,-3 5 0 0,-2 5 0 0,-4-1 0 15,-3-2 0-15,-2-4 128 0,-4-5-128 0,-1-4-128 16,-1-4 128-16,-3-3-192 16,-3-1-304-16,-4-3-64 0,-2-5-16 0,-6-6 0 15,-2-5-112-15,-1-5-16 0,-5-4-16 0,-4-3 0 16,-6-2-2192-16,-6-5-432 0,-21-6-96 0,-11-12-16 0</inkml:trace>
  <inkml:trace contextRef="#ctx0" brushRef="#br0" timeOffset="8088.72">16631 6584 23039 0,'31'-6'2048'0,"-9"2"-1648"0,2-4-400 0,8-4 0 15,7-5 3952-15,7-4 704 0,7-3 144 0,4 1 16 16,3 0-3792-16,-2-1-768 0,-3-1-256 0,0-3 144 31,0-1-1456-31,0 1-288 0,-1-1-64 0,-4 2-14736 0</inkml:trace>
  <inkml:trace contextRef="#ctx0" brushRef="#br0" timeOffset="8346.49">17477 6030 18431 0,'7'23'816'0,"-1"-5"160"0,-2 4-784 0,4 9-192 16,2 7 0-16,2 8 0 0,1 5 5440 0,1 3 1024 16,1 2 224-16,0 3 32 0,1 2-5472 0,-1 1-1104 15,0 0-144-15,1 0-176 16,-3-1-2880-16,0-4-576 0,-2-8-112 0,-2-1-32 16,-2-2 176-16,-1-4 16 0,-1-4 16 0,-2-3 0 15,0-5 2400-15,-3-6 464 0,0-5 112 0,0-5 16 0,0-5 1152 0,0-9 256 16,0 0 32-16,0 0-5456 15,0 0-1088-15</inkml:trace>
  <inkml:trace contextRef="#ctx0" brushRef="#br0" timeOffset="8857.37">17515 6054 34895 0,'23'-4'1536'0,"-4"0"336"0,5-4-1488 0,6-2-384 16,5-1 0-16,2 1 0 0,4 0 1152 0,2 1 176 15,1 1 16-15,1 0 16 0,0 0-720 0,-3 4-128 16,-1 2-48-16,-4 3 0 0,-5 3-464 0,-3 5-256 16,-4 2 16-16,-6 3 16 15,-6 4-224-15,-5 5-64 0,-6 4 0 0,-8 4 0 0,-6 2 128 0,-5 0 0 16,-8-1 16-16,-7 1 0 0,-7 0 368 0,-10-1 0 16,-6 0 192-16,-2-2-64 0,1-4-128 0,4-2 192 15,2-2-192-15,6-1 192 0,5-1 192 0,7-2 64 16,3-3 0-16,7-1 0 0,6-1 272 0,4-2 64 15,5-2 16-15,7-9 0 0,1 11-320 0,7-1-64 0,7-1-16 16,5 1 0-16,3 4-400 0,4 0 0 0,5 1 0 0,5-1 0 16,5-2 0-16,4 1 0 0,5 3 0 0,2 0 0 15,1 2 0-15,-3-1 0 0,-4 2 0 0,-3 0 0 32,-4-3-464-32,1 0-32 0,-2-1 0 0,0-2 0 15,-5 2-448-15,-1-3-80 0,-4-1-32 0,-3-2 0 16,-2-3-1120-16,-4 0-240 0,-5-3-32 0,-4-1-7456 0,-4 1-1488 0</inkml:trace>
  <inkml:trace contextRef="#ctx0" brushRef="#br0" timeOffset="9143.37">18213 5819 26719 0,'0'0'2368'0,"0"0"-1888"16,4 12-480-16,0 5 0 0,2 5 3520 0,0 2 592 15,2 2 128-15,0 9 32 0,0 7-3136 0,-1 8-624 16,2 6-128-16,1 9-32 0,1 7-352 0,-1 4-192 16,-2 3 32-16,-1 1 0 0,1-1-16 0,1-1 0 15,-3-2 0-15,2-7 0 16,0-4-432-16,-1-3-96 0,2-6 0 0,0-5-16 15,1-4-912-15,-1-8-176 0,-2-7-48 0,-2-5 0 16,-1-11 624-16,0-4 112 0,-2-5 32 0,-2-7-12448 0</inkml:trace>
  <inkml:trace contextRef="#ctx0" brushRef="#br0" timeOffset="9608.12">18369 5773 24879 0,'13'6'1088'0,"-5"1"256"0,0 4-1088 0,3 4-256 0,-1 4 0 0,4 5 0 16,0 6 3392-16,0 6 640 0,2 6 112 0,-3 8 16 15,1 2-2976-15,0 7-608 0,1 6-112 0,1 2-16 0,0-2-640 16,-2 2-112-16,-1-1-16 0,0-4-16 0,-1-5 144 15,2-7 16-15,-2-4 16 0,0-7 0 0,-1-5 352 0,0-4 64 16,-1-5 0-16,-2-6 16 0,0-4 432 0,-2-3 64 16,-3-1 32-16,1-5 0 0,1-1-240 0,-5-5-48 15,0 0-16-15,0 0 0 0,0 0-496 0,0 0 0 16,0 0 0-16,5-12 0 0,0-3-240 0,0-5 64 16,0-8 16-16,1-2 0 0,2-6 160 0,1 0-208 15,1-4 80-15,2 0 128 0,0-4-144 0,0 1 144 16,-1 2 0-16,1 3 0 0,-1-2 192 0,0 3 128 15,0 0 48-15,-1 7 0 0,0 4-96 0,0 6-16 0,-2 5 0 16,0 6 0-16,-1 4 0 0,-1 3 0 16,-6 2 0-16,10 3 0 0,-10-3-256 0,10 12 0 0,0 6 128 0,0 8-128 15,-1 7 0-15,0 5 0 0,0 5 0 0,1 8 0 16,-2 7 0-16,2 7 0 0,1 6 0 0,0 1 0 16,-1 3 144-16,-1-1-144 0,-1-6 0 0,1-3 144 15,-1-5-144-15,-1-6 0 0,-3-5 0 0,-1-10-176 31,-3-5-2576-31,-3-3-512 0,-5-7-96 0</inkml:trace>
</inkml:ink>
</file>

<file path=ppt/ink/ink2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24:11.272"/>
    </inkml:context>
    <inkml:brush xml:id="br0">
      <inkml:brushProperty name="width" value="0.05292" units="cm"/>
      <inkml:brushProperty name="height" value="0.05292" units="cm"/>
      <inkml:brushProperty name="color" value="#FF0000"/>
    </inkml:brush>
  </inkml:definitions>
  <inkml:trace contextRef="#ctx0" brushRef="#br0">12199 2411 22111 0,'-9'-5'1968'0,"-7"-3"-1584"0,-6-1-384 0,-4-4 0 15,-1-1 3984-15,-3-2 720 0,-2 0 144 0,-1-2 16 16,-2-3-4528-16,-1 0-912 0,-3-2-176 0,-2 0-32 16,-1 1 624-16,-4 0 160 0,-1 2 0 0,-2 1 0 15,-4-2 0-15,-1 0 0 0,-1-1 160 0,-1 0-160 0,-2 0 464 0,-3 1 0 16,-3 1 0-16,-2 4 0 0,-2 0-256 16,0 0-48-16,-5-2-16 0,-2 2 0 0,-3 0-144 0,0 2 0 15,-2 0 0-15,0-1 128 0,1 2-128 0,1 1 0 16,-1 1 0-16,-1-1 0 0,-2-3 128 0,-1 2 0 15,-2 2 0-15,-2 0 0 0,-3 2 80 0,-1 0 16 16,-1-2 0-16,-1 2 0 0,-3 3-224 0,-1 1 176 16,-2-2-176-16,2 4 160 0,-1 1-32 0,-4 1-128 15,-2 0 192-15,1 1-64 0,0 1-128 0,0 1 0 16,-2 0 0-16,3-1 0 0,1-2 0 0,1 2 0 16,0-1 0-16,1 0 0 0,1-2 0 0,1-1 0 0,-1 1 128 15,-2-3-128-15,0 0 0 0,0 1 0 0,1 1 0 0,-4-2 0 16,-3-2 0-16,2 3 0 15,3 1 0-15,-2-1 0 0,-4-3 0 0,3 3 0 0,2-2 0 0,1 3 0 16,1 1 0-16,1-2 128 0,-1-1-128 0,1 3 0 16,0 1 0-16,0 0 0 0,0-4 0 0,3 0 0 15,4-2 0-15,-1 2 0 0,-2-4 0 0,2 0 0 16,2 1 0-16,1 1 0 0,0-1 0 0,2 1 192 16,0 1-16-16,1 3 0 0,0-1 0 0,0 3 0 15,-3 1-176-15,2 2 0 0,1 2 0 0,0 2 0 16,-1 2 0-16,-1 3-256 0,-2 0 48 0,1 3 0 15,2 2-48-15,0 0-16 0,-2 3 0 0,2-2 0 16,1-1-16-16,4-1 0 0,4 2 0 0,-2-1 0 16,1 2 144-16,3-3 144 0,2 1-208 0,3-1 80 15,2 2 128-15,1 1 0 0,-1 3 0 0,0 1 0 0,-1 0 0 0,4 1 0 16,3-1 0-16,4 1 0 16,4 2 0-16,1 1 0 0,-1 0 0 0,3 2 0 0,2-1 0 0,5 0 0 15,2 1 0-15,1 2 0 0,3 2-144 0,4 1 144 16,2-1-160-16,1 0 160 0,2-1-176 0,2-1 176 15,2 3-192-15,3-2 192 0,4-2-240 0,3-3 64 16,2-1 16-16,5 2 0 0,2-3-64 0,3 0-16 16,4-2 0-16,5 1 0 0,-1 3 32 0,7-2 0 15,5 0 0-15,2 0 0 0,5 0 64 0,0 1 16 16,6-1 0-16,2 1 0 0,3 0 128 0,4 2-128 16,1-3 128-16,6 2-128 0,4 1 128 0,7-1 0 15,8 0 0-15,4-3 128 0,1-1-128 0,3-1 0 16,7-2 128-16,8-1-128 0,7-3 0 0,8-1 144 0,-1-3-144 15,6 1 0-15,10 1 192 0,2-3-192 0,1-3 192 0,8 2-192 16,7 0 224-16,6-2-64 0,4-1-16 0,2 0 0 16,-1-1-144-16,9 3 0 0,7-1 144 0,5-1-144 15,2 0 0-15,4 1-128 0,1 1 0 0,-1 1 0 32,1-3-624-32,4 0-112 0,7-5-32 0,2 0 0 15,2-4-64-15,1 0 0 0,0-3-16 0,4 2 0 0,-2-3 688 0,0-2 144 0,-1-3 144 0,-3-3-208 16,-2-1 208-16,1-2 0 0,-1-2 0 0,1-2 0 15,1-1 0-15,0 0 0 0,-2 2 0 0,-4-3 0 16,-7-2 512-16,-2 0-16 0,-5-2 0 0,-4 2 0 16,-3 0 448-16,-5 0 80 0,-7 1 32 0,-6 1 0 15,-8 2 224-15,-2 1 64 0,-3 0 0 0,-7 0 0 16,-4 1-448-16,-10 0-96 0,-5 2-16 0,-6-1 0 16,-8-3-336-16,-5 0-64 0,-9-1 0 0,-5 0-16 0,-6 1 16 15,-4-5 0-15,-2-4 0 0,-7-2 0 0,-8-4-128 0,-4-5 0 16,-2-7-16-16,-5-3 0 15,-6-4-1296-15,-4-8-256 0,-5-3-48 0</inkml:trace>
  <inkml:trace contextRef="#ctx0" brushRef="#br0" timeOffset="29987.89">10950 14080 22399 0,'0'0'992'0,"-8"8"208"0,-2 0-960 0,-1-2-240 0,-3 0 0 0,0-1 0 15,-1 0 1008-15,-1-2 144 0,0 0 48 0,-2-1 0 16,-1-2-880-16,1 0-160 0,-1 0-32 0,0 0-128 16,0 1 176-16,6-1-176 0,-1 0 160 0,-2 0-160 15,-3 2 448-15,-2-2-16 0,0 1 0 0,0 0 0 16,0 1 208-16,-17 0 64 0,5-1 0 0,4 0 0 15,4-1-64-15,0 0 0 0,0-1 0 0,1 1 0 16,0-2-272-16,0 1-64 0,-1 0-16 0,-4 0 0 16,-3 0-288-16,-2 1 160 0,-3 0-160 0,0 1 128 15,3 1-128-15,0 0 0 0,-1 0 0 0,0-1 128 16,-2 2 64-16,0 0 0 0,1 0 0 0,-4 1 0 16,-4-1 192-16,-1 1 32 0,-1 1 16 0,1-1 0 0,-2 2 112 15,2-2 32-15,0-1 0 0,0 1 0 16,1-2-352-16,-2 1-64 0,-4 0-16 0,0 0 0 0,-1-1-144 0,2 1 0 15,0 0 0-15,3 1 0 0,0-3 144 0,1 0 0 16,-1 0 0-16,-4 1 0 0,-3-1 32 0,1-1 0 16,-1 0 0-16,2 0 0 0,1 1-176 0,0-1 192 15,2 0-192-15,-4 0 192 0,-4 0 0 0,0 1 0 16,-1-1 0-16,0 0 0 0,4-1 32 0,-1 1 16 16,1 1 0-16,-1-1 0 0,-2 2 16 0,-2-2 16 15,-4 0 0-15,0 1 0 0,3-1-272 0,0 0 0 16,-1-1 0-16,-3 2 0 0,-4-2 0 0,-1-1 0 15,1-1 0-15,1 1 160 0,2 0-160 0,-3-2 0 16,-7 0-160-16,4 0 160 0,2 0-192 0,2 1 192 16,2 0-208-16,4-1 80 0,0 0 128 0,-1 1 0 0,-7-1 0 0,1 3 0 15,2-1 0-15,1 0 0 0,1 0 0 0,-2 0 0 16,-2-2 0-16,-1 3 128 0,-1-1-128 0,2 0 0 16,0-2 0-16,1 1 0 0,2-2 0 0,-3 1 128 15,-4 0-128-15,-2 1 0 0,4-1 0 0,1 0 0 16,0 0 0-16,-4-1 0 0,-4 1 0 0,4 2 0 15,1-3 0-15,3 0 0 0,1-1 0 0,-1 1 128 16,-5-2-128-16,4 2 192 0,2-2-64 0,1 0 0 16,2 1-128-16,1-1 192 0,2-1-64 0,-4 2 0 15,-1 1-128-15,1 2 0 0,3 0 0 0,2 1 0 16,-1 1 0-16,1 1 0 0,0 2 0 0,0 1-128 16,-5 1 128-16,5 1 0 0,2 0 0 0,3 1-128 0,1-2 128 15,0 1 0-15,2-2 0 0,-1 2 0 0,-1 0 0 0,3-1 128 16,2 1-128-16,4-1 0 0,1-1 0 0,1 2 0 15,1-2 0-15,1 1 0 0,1 1 0 0,-3-1 0 16,-1 2 0-16,1 1-128 0,2 1 128 0,4 1-192 16,-1 1 192-16,4 0-192 0,2 1 192 0,0 0-160 15,2 1 160-15,1 1-160 0,1-1 160 0,0 4 0 16,-2 1 0-16,0 3 0 0,2 0 0 0,0 1 0 16,1-2 0-16,2 3-128 0,3 0 128 0,0 3 0 15,1-2-144-15,2 0 144 0,1 0 0 0,3-1 0 16,0 0 0-16,1 0 0 0,3-1 0 0,-1-1 0 15,2 1 0-15,2-2 0 0,0 0 0 0,-1 1 0 0,1 0-192 16,3 1 192-16,0-1-208 0,1 4 80 0,0 2 128 0,-2 1-208 16,3 3 0-16,1 0 0 0,-1 2 0 0,2 1 0 15,-1 1 16-15,0 0 0 0,1-1 0 0,0 0 0 16,0-1 192-16,1 1 0 0,1 0-160 0,2-1 160 16,-1 1 0-16,5 0 0 0,2 0-144 0,1 0 144 15,-1-1-192-15,4-2 32 0,1 1 0 0,2-3 0 16,1-1-160-16,4-1-16 0,0-3-16 0,2 0 0 15,2-1 96-15,4-2 0 0,3-2 16 0,3-1 0 16,0-1 64-16,2-3 16 0,-3 0 0 0,3-2 0 16,1-2 160-16,2 0 0 0,1-1-144 0,3-1 144 15,2-4 0-15,3 0 0 0,3-1 0 0,0-1 0 16,-4-1-144-16,2-3 144 0,0 0 0 0,2-2 0 16,2 1-144-16,2 0 144 0,5-2 0 0,0 1-144 15,-4-1 144-15,1 2-208 0,3 2 80 0,1-1 128 16,0 1-176-16,3 1 176 0,3 0-128 0,-2 0 128 0,-2 1-192 0,-1 0 64 15,1 0 0-15,1 2 0 0,3 0 128 0,-1 2 0 16,-1-1 0-16,-2 1 0 0,-2 2 0 0,4 1 0 16,1 1 0-16,3 1 0 0,1-1 0 15,2-2 0-15,-4 2 0 0,3 0 0 0,1-2 0 0,2 1 0 16,3-2 0-16,-2 0 0 0,0-2 0 0,2 0 0 16,1 1 0-16,3-2 0 0,-1 0 0 0,1 0 0 15,-4 0 0-15,3 1 0 0,4-2 0 0,-2 2 0 16,0 1 0-16,-2 1 0 0,1 0 0 0,2 2 0 15,5-2-144-15,-3 1 144 0,-2-1-144 0,-4 0 144 16,2-1-192-16,1 1 192 0,4-1 0 0,-3 0 0 16,-3 1 0-16,-1-1 0 0,3 0 0 0,0 0 128 0,1 0 0 15,-4 1 16-15,-2-1 48 0,2 1 0 0,1-2 0 16,-2 2 0-16,-2 2-192 0,-2 0 192 0,-2-1-192 0,1 1 192 16,2-2-192-16,-1 1 0 0,-2-1 0 0,-2 0 0 15,-1-2 128-15,1-1-128 0,2 0 0 0,-1-2 128 16,0-1 0-16,-3 0-128 0,-3-1 192 0,1-1-64 15,0-3 96-15,3 1 16 0,2-2 0 0,0 0 0 16,-5 1-48-16,-2-1 0 0,0 0 0 0,1-1 0 16,2-2 16-16,-2 1 0 0,-5 1 0 0,-1 0 0 15,-3-1-80-15,-1-1-128 0,0-3 176 0,0 1-176 16,0 1 240-16,-2-3-64 0,-1-1-16 0,-3 0 0 16,-3-1 16-16,-1 0 0 0,-1-1 0 0,-1 0 0 15,-2-1-16-15,2 2 0 0,1-1 0 0,-1 1 0 16,-2-3-32-16,0 1 0 0,-5 1 0 0,-2 0 0 0,-2 3 64 15,0-3 16-15,-2-1 0 0,0-1 0 0,0-1-16 16,-3 0-16-16,0 1 0 0,-1-2 0 0,-1 0 0 0,-2-1 0 16,-2-1 0-16,-2 1 0 0,-6 1 224 0,0 0 48 15,-1 1 16-15,-3 0 0 0,-5 0-144 0,-2 2-16 16,-1-3-16-16,-4 1 0 0,-3 1-112 0,-4 0-32 16,-2-1 0-16,-6-1 0 0,-4-2-144 0,-4-1 0 15,-4-3-192-15,-2-3 192 16,-5-5-1280-16,0-8-144 0,-4-7-32 0,-1-11-18288 0</inkml:trace>
  <inkml:trace contextRef="#ctx0" brushRef="#br0" timeOffset="31696.09">11857 15223 10127 0,'0'0'896'0,"-2"9"-704"0,2-9-192 0,-5 8 0 16,0-2 5536-16,5-6 1072 0,-7 7 224 0,7-7 32 16,0 0-5104-16,0 0-1024 0,0 0-208 0,-8-2-32 15,8 2-496-15,-5-6-160 0,5 6 0 0,-5-5 0 16,5 5 32-16,0 0 0 0,0 0 0 0,0 0 0 15,0 0 464-15,0 0 112 0,0 0 0 0,0 0 16 16,0 0 240-16,0 0 64 0,0 0 0 0,0 0 0 16,0 0-208-16,0 0-48 0,0 0 0 0,0 0 0 0,0 0-208 0,0 0-48 15,11 4-16-15,0 0 0 0,2 1-240 0,0 0 0 16,0 1 0-16,3-1 0 0,2 2 0 0,3-2 144 16,3 1-144-16,4 0 128 0,1 0 0 0,3-1 0 15,2 2 0-15,4-1 0 0,0-2 16 0,4 0 0 16,2 2 0-16,2-1 0 0,4-1-144 0,1 0 0 15,4 0 0-15,-1 2 128 0,-3-1-128 0,0 1 0 16,0-1 0-16,1 2 0 0,2-1 0 0,2 0 0 16,2 1 0-16,1-1 0 0,-4 2-160 0,-2-1 160 15,1-3 0-15,1 0-144 0,-1 0 144 0,3-2 0 16,2 0 0-16,-2-1 0 0,-2-1 0 0,-2-1 0 0,-3 0 0 16,0-1 0-16,-2-1 0 0,2 0 128 0,0 0-128 0,0 1 128 15,-2 1-128-15,-3 1-128 0,-4 1 128 0,-2 1-192 16,-2 0 192-16,-2 3-128 0,-2 0 128 0,-3 1-128 15,-3-2 128-15,0 3-192 0,-5-2 192 0,0 1-192 16,-2-2-128-16,-3 2-48 0,0-3 0 0,-4 0 0 31,-1-1-448-31,-2 1-80 0,-10-3-32 0,9 2 0 16,-9-2-656-16,0 0-128 0,0 0-16 0,7 2-16 16,-7-2-144-16,0 0-32 0,0 0 0 0,0 0-10432 0</inkml:trace>
  <inkml:trace contextRef="#ctx0" brushRef="#br0" timeOffset="32206.96">13723 14918 28559 0,'7'11'2544'0,"-3"-3"-2032"15,0-1-512-15,-4-7 0 0,4 8 3360 0,-1 0 576 16,-3-8 112-16,7 6 32 0,1-2-3168 0,1 0-624 16,0 0-128-16,0-1-32 0,2 0-304 0,1 2-64 0,2-1-16 0,-2 2 0 15,0 1 256-15,0 3 0 0,1-1 0 0,1 1 0 16,2 0 0-16,0 2 160 0,2 0-32 0,1 2 0 15,-1 2 0-15,4-1-128 0,4 1 192 0,0 0-64 16,1 1-128-16,2-1 0 0,2 1 0 0,2-2 0 16,1-1 0-16,2 2 0 0,2-1 0 0,-3 0 0 15,-2 1 0-15,-2-2 0 0,-4-1-224 0,-2 2 80 16,-3-1 144-16,-1 0 0 0,-3 1 0 0,0 0 0 16,-4-1 144-16,-2 1 16 0,-1-2 0 0,-2 1 0 15,-3-1 272-15,0-1 48 0,-3 2 16 0,-2-2 0 16,-3 0-64-16,-2 1-16 0,-4 1 0 0,-3 3 0 15,-3-1-288-15,-5 3-128 0,-4 2 128 0,-5 1-128 16,-5-1 0-16,-4 0 0 0,-5 1 0 0,-2 0 0 16,0-1 0-16,3-2 0 0,3 0 0 0,3-1 0 15,1-2-272-15,2 1 64 0,1-1 16 0,3 1 0 16,2-1-320-16,3 0-48 0,2-1-16 0,1 0 0 16,3-4-1568-16,1 0-320 0,6 0-64 0,4-1-14672 15</inkml:trace>
  <inkml:trace contextRef="#ctx0" brushRef="#br0" timeOffset="33089.48">15749 15167 8287 0,'0'0'736'0,"0"0"-592"16,2 9-144-16,-2-9 0 0,3 9 8192 0,-3-9 1600 16,3 8 320-16,0 0 64 15,-3-8-8064-15,4 12-1616 0,-2 0-320 0,1 3-176 0,1 2 0 0,-2 4-192 16,0 2 0-16,0 5 0 0,-2 5-64 0,-1 4 0 15,0 5 0-15,-2 4 0 0,-3 4 256 0,-1 3 0 16,0 2 0-16,-1 2 0 0,1-2-240 0,-2 1 0 16,-1 0 0-16,1 1 0 15,3 0-576-15,0-2-112 0,-1-2-32 0,4-6 0 16,3-5-1568-16,1-5-320 0,1-4-64 0,4-3-16 16,2-3-400-16,3-5-64 0,0-4-32 0,0-3-5984 0</inkml:trace>
  <inkml:trace contextRef="#ctx0" brushRef="#br0" timeOffset="33573.22">15412 15543 4607 0,'0'0'192'0,"0"0"64"0,0 0-256 0,0 0 0 0,5-10 0 0,0 1 0 16,-1 1 6464-16,4-2 1232 0,0-1 256 0,4-4 48 16,2-3-5760-16,5-3-1152 0,3-3-224 0,7-1-48 15,8 1-560-15,5-1-96 0,4 0-32 0,1 2 0 0,-1-1-400 0,4 7-96 16,1 5-16-16,3 4 0 16,4 6-672-1,-2 5-144-15,-1 6-16 0,-6 5-16 0,-6 4 272 0,-6 3 64 0,-7 3 16 0,-5 3 0 0,-4 3 1776 0,-4 1 336 16,-4 1 80-16,-2 0 16 0,-7 0 144 0,-1 0 48 15,-6 1 0-15,-3 1 0 0,-5 0-768 0,-2 0-160 16,-6 0-16-16,-6-1-16 0,-7-2-560 0,-8 0 0 16,-7-3-240-16,-6 0 80 15,-4-3-224-15,1-2-32 0,0-3-16 0,5-3 0 16,5-1-112-16,4-3-32 0,2-1 0 0,7-1 0 0,6 0 576 0,5-1 192 16,4 1 0-16,4-2 0 0,3-1 320 0,2 0 64 15,4 1 16-15,3-1 0 0,2-8-144 0,5 11-16 16,4 2-16-16,5 0 0 0,7 2-192 0,5 1-32 0,6 2-16 0,4 0 0 15,0 2-176-15,5 0 0 0,3 0 0 0,1-2 128 16,2 0 64-16,4-3 0 0,1 0 0 16,-1-2 0-16,-4 1-192 0,-2-2 0 0,-5-2 0 0,-3 1 0 31,-4-2-896-31,-4-2-272 0,-4-2-48 0,-3 0-16 16,-3-2-2608-16,-4-1-528 0</inkml:trace>
  <inkml:trace contextRef="#ctx0" brushRef="#br0" timeOffset="33957.71">16746 15464 13823 0,'0'0'1216'0,"5"8"-960"15,-5-8-256-15,3 8 0 0,-3-8 6080 0,-2 9 1152 16,2-9 256-16,-7 12 32 0,1-1-6048 0,-3 3-1216 16,-2 2-256-16,-5 4 0 0,-3 1 0 0,-6 2-160 15,-1 3 160-15,-2 3-160 0,2 3 320 0,1 1 64 16,2 1 16-16,5 2 0 0,4 4 640 0,6 2 128 16,0 0 16-16,7 2 16 0,5 0-528 0,3 0-96 15,3-2-32-15,4-3 0 0,4-5-128 0,1-3-48 16,1-4 0-16,0-5 0 0,4-4-32 0,-4-4-16 15,0-4 0-15,0-2 0 0,-1-5 144 0,1-5 16 0,2-7 16 0,0-4 0 16,0-8-128-16,0-7-16 0,-2-5-16 0,-1-5 0 16,-2-4-176-16,-4-3 0 0,-4-2 0 0,-4-2 0 15,-7-4-304-15,-4-2 16 0,-5-2 0 0,-5-1 0 32,-6-1-368-32,-6-1-80 0,-5 1-16 0,-4-1 0 15,-6 3-2448-15,-5 3-480 0</inkml:trace>
  <inkml:trace contextRef="#ctx0" brushRef="#br0" timeOffset="34490.33">17140 15215 30111 0,'0'0'1344'0,"-3"8"256"0,-2-1-1280 0,5-7-320 0,-4 7 0 0,1 0 0 16,3-7 1840-16,-5 9 288 0,1-2 64 0,2 2 16 15,2 0-1040-15,1 1-208 0,-1 1-32 0,1 4-16 16,1 3-400-16,1 5-64 0,2 5-32 0,2 8 0 15,2 6-256-15,1 6-160 0,1 6 192 0,1 4-192 32,1 3-240-32,1 0-144 0,-1 3-48 0,-1-2 0 0,-2-4-144 0,0 0-48 15,-1-2 0-15,-2-2 0 0,0-3 176 0,1-5 16 0,-1-4 16 0,-1-6 0 16,0-3-16-16,0-6 0 0,-2-6 0 0,2-4 0 16,-2-6-2432-16,1-4-480 0,-5-7-112 0,0 0 0 0</inkml:trace>
  <inkml:trace contextRef="#ctx0" brushRef="#br0" timeOffset="34858.17">17121 15181 11055 0,'0'0'976'0,"0"0"-784"15,0 0-192-15,0 0 0 0,0 0 6128 0,11 5 1168 16,-1-1 256-16,0 2 32 0,0 1-5216 0,0 4-1024 15,1 2-224-15,1 6-32 0,3 6-576 0,2 7-96 16,2 6-32-16,3 9 0 0,2 9-384 0,3 8 0 16,1 7-192-16,-1 3 192 0,2 2 0 0,0-1 336 0,-3-5-32 0,-2-2-16 15,-2-6 592-15,-2-5 112 0,-2-4 32 0,-3-7 0 16,-1-5-560-16,1-8-96 0,-4-6-32 0,0-3 0 16,-2-6-336-16,1-5 0 0,-2-3-192 0,0-5 64 31,1-6-576-31,-1-8-96 0,2-5-32 0,0-8 0 15,0-11-80-15,0-10-32 0,0-10 0 0,-2-7 0 0,-2-6 608 0,1-6 112 0,-1-6 32 0,1-4 0 16,0-1-64-16,1 2-16 0,2 2 0 0,2 9 0 31,3 8-544-31,0 11-96 0,2 7-32 0,0 11 0 0,0 7 320 0,0 12 64 16,-1 7 16-16,3 12 0 0,2 8 1120 0,2 13 208 0,4 13 48 0,1 15 16 16,3 13-272-16,2 12-64 0,2 13-16 0,4 10 0 15,3 4-496-15,1 4 0 0,-2-2 0 0,1-9 0 16,-2-10-1552-16,-6-8-208 0</inkml:trace>
</inkml:ink>
</file>

<file path=ppt/ink/ink2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25:19.641"/>
    </inkml:context>
    <inkml:brush xml:id="br0">
      <inkml:brushProperty name="width" value="0.05292" units="cm"/>
      <inkml:brushProperty name="height" value="0.05292" units="cm"/>
      <inkml:brushProperty name="color" value="#FF0000"/>
    </inkml:brush>
  </inkml:definitions>
  <inkml:trace contextRef="#ctx0" brushRef="#br0">10547 3571 10127 0,'-5'-3'896'0,"0"1"-704"0,-4 0-192 0,3 0 0 16,0 2 4928-16,6 0 944 0,-4-3 192 0,4 3 32 15,0 0-4416-15,0 0-880 0,0 0-176 0,0 0-48 16,0 0-448-16,0 0-128 0,0 0 0 0,0 0 0 31,0 0-400-31,0 0-160 0,11-4-16 0,-11 4-16 0,13-2 368 0,-1 0 80 0,-1-1 16 0,1 1 0 16,-5 5 128-16,4-1 0 0,2-1 0 0,-4 2 128 15,4-2 176-15,2 4 32 0,3 1 16 0,1 0 0 16,1-3-160-16,2 2-48 0,1-1 0 0,6 1 0 16,4 3 16-16,2-1 0 0,4-2 0 0,7 2 0 15,8-1 96-15,4-2 32 0,5-3 0 0,1-1 0 16,0-1-16-16,5 1 0 0,2 0 0 0,6-1 0 16,3-3 112-16,1 0 0 0,-3 0 16 0,2 0 0 15,3 0-32-15,-1 2-16 0,-2-4 0 0,-3 3 0 0,-2 1-80 16,-3 3-16-16,1 1 0 0,0 0 0 0,-1 0 112 15,-3 2 16-15,-2 0 0 0,-2-1 0 0,-1 2-16 0,3-1 0 16,2 1 0-16,-2-2 0 0,-5 0-48 0,0 2-16 16,-1-3 0-16,-2 0 0 0,-1-1-64 0,-1 0-16 15,1 0 0-15,-5 0 0 0,-6 2-48 0,-2-2-16 16,-3-1 0-16,-5 2 0 0,-2 1 0 0,-5 0 0 16,-1 0 0-16,-3 0 0 0,-4 0 96 0,-2 3 32 15,-2-2 0-15,-3 1 0 0,-2-1-144 0,-1 1-16 16,-4 0-128-16,-8-5 192 15,0 0-1472-15,0 0-288 0,-3 9-64 0</inkml:trace>
  <inkml:trace contextRef="#ctx0" brushRef="#br0" timeOffset="10236.2">22442 7187 19695 0,'0'0'864'0,"0"0"192"0,0 0-848 0,0 0-208 16,0 0 0-16,0 0 0 0,10-2 1104 0,-10 2 176 15,0 0 48-15,0 0 0 0,10-2-96 0,-10 2-16 16,0 0 0-16,7-3 0 0,-7 3-192 0,0 0-32 15,0 0-16-15,0 0 0 0,5-6-512 0,-5 6-96 16,0 0-32-16,0 0 0 0,1-10-336 0,-1 3 0 16,0 7 0-16,-2-10 0 0,-1 0 0 0,-2 2 0 15,0 2 0-15,-1-1-192 0,1-1 192 0,-1 1 0 16,-1-1 160-16,-1 1-160 0,-1 4 272 0,1-3-32 16,-4-1-16-16,1-1 0 0,0 0 208 0,0 2 32 0,-1-1 16 15,0 1 0-15,-2 0 80 0,-1-2 16 0,2 1 0 0,-2-2 0 16,-2-1-64-16,0 0-16 0,-3-1 0 0,0 1 0 15,0-1-48-15,1 1-16 0,-2 0 0 0,-2 0 0 16,-3-1 16-16,-2 2 0 0,-1-1 0 0,-4 0 0 16,-1 0-64-16,-1 0 0 0,0-1 0 0,0 0 0 15,0 0-384-15,2 0 0 0,0-1 0 0,0 0 0 16,1-1 128-16,-3 2-128 0,-2-2 0 0,-3 1 128 16,-1 1 96-16,0-1 16 0,-2-1 0 0,0-1 0 15,-1 1-240-15,0-2 144 0,2 3-144 0,-3-1 128 16,-3-2-128-16,-5-2 0 0,-6 1 0 0,2-3 0 15,1 1 128-15,1 1-128 0,1-4 0 0,-1 2 128 16,-2 1-128-16,-1 1-256 0,-3-2 64 0,4 3 16 16,2 0 176-16,3 0 0 0,3-2 0 0,-1 1 0 15,-1 1 0-15,-3 0 0 0,-5-4 0 0,1 0 128 0,0-2-128 0,1 0 0 16,0 1 0-16,1-2 0 0,1-1-128 0,-4-1-64 16,-5 1 0-16,1 0 0 0,2-3 192 0,3-1-160 15,0 3 160-15,-1 1-160 0,-2 2 16 0,-2 1 0 16,-3 2 0-16,2 2 0 0,0-2 144 0,4 3 128 15,1 1-128-15,0 1 176 0,-5-2 16 0,-2 0 0 16,-1 0 0-16,3 1 0 0,0 3-192 0,3 0 0 16,-1 2 0-16,-3-1 128 0,-4-3-128 0,2 0-192 15,2 3 32-15,3 2 16 0,3-2-16 0,-2 2 0 16,-3 0 0-16,-1 1 0 0,1 3 160 0,2 0 0 16,1 0 0-16,2 2-128 0,1 0 128 0,-1 2 0 15,-5 1 0-15,1 0 0 0,2 0 144 0,0 2-144 0,2 3 192 0,0 0-192 16,-1 0 0-16,-1 1-144 0,-1 1-16 0,0 4 0 15,3 2-112-15,1 3-32 0,2 1 0 0,0 2 0 16,-1 2 0-16,0 1 0 0,-3 1 0 0,3 0 0 16,3 0 176-16,3 1 128 0,1 0-192 0,2 2 192 15,0 1 0-15,-1 4 0 0,-4 3 0 0,3-1 0 16,0-2 0-16,4 1 0 0,2 2 0 0,2 0 0 16,2 5-192-16,3-1 64 0,2 1 128 0,0-2-208 15,-3-2 0-15,3 3 0 0,1 1 0 0,1 2 0 16,0-3 80-16,4 2 128 0,3 1-208 0,1 0 80 15,0 2 128-15,7 0 0 0,-1-1-144 0,1 4 144 16,0 5 0-16,1 1 0 0,2-2 0 0,2 3 0 16,-1 2 0-16,2 2 0 0,0 1 0 0,1 3 0 15,1 2-144-15,0-2 144 0,1 0 0 0,0-1 0 0,0-1 0 16,1 0 0-16,1-3 0 0,0 2 0 0,0 3 0 0,2-1-128 16,0-1 128-16,1-2 0 0,0-2 0 0,1 0 0 15,1 0-128-15,2-1 128 0,0 0 0 0,1 0 0 16,2-1-128-16,-1 0 128 0,-1 0 0 0,0-1 0 15,1-2 0-15,-1 3 0 0,4 1 0 0,-3 1 0 16,1-1 0-16,-1 2 0 0,-1-1 0 0,2 0 0 16,-1 0 0-16,0 3 0 0,-1 5 176 0,1-1-16 15,2-2 0-15,-1-2 0 0,-2 0 112 0,3-2 32 16,-1-1 0-16,1 1 0 0,2 1-96 0,-1-1-16 16,2 0 0-16,-1-1 0 0,4-1-192 0,1 1 0 15,0 1 0-15,2 3 0 0,1 1-192 0,0 1 32 0,-1-3 0 0,1-1 0 16,2-2-80-16,-1 1-16 0,2 1 0 0,-1 1 0 15,0 0 64-15,1-3 16 0,1-1 0 0,2-1 0 16,0-2 176-16,2-2 0 0,2-3 0 0,-1 0-128 16,-1-1 256-16,0 0 64 0,1-4 16 0,-1-2 0 15,-1-2-80-15,0-2 0 0,-2-2-128 0,2 0 192 16,0-2-192-16,2-1 0 0,1-2 0 0,1 3 0 16,0-1 0-16,1-1 0 0,1 0 0 0,2 0 0 15,1 0 0-15,2-1 0 0,0-2 0 0,0 1 0 16,0-2 192-16,-3 0-64 0,-2 1-128 0,0-2 192 15,2 1 32-15,0 0 0 0,-1 0 0 0,2-1 0 16,2-2-96-16,1 1 0 0,3 1-128 0,3-1 192 16,0 0-192-16,1 1 128 0,-2-3-128 0,2-1 0 15,-1 1 0-15,2-3 0 0,-1-2 0 0,2 1 0 16,0-2 0-16,5-2 128 0,1 0-128 0,2-3 0 0,-2-2 0 16,0 0 0-16,0-2 0 0,-1 0 0 0,2-2 0 0,4 0 0 15,-1 0 0-15,2-3 0 0,0-2-144 0,-3 0 144 16,-2-2 0-16,0-1-144 0,0 1 144 0,2-1 0 15,4-2 0-15,-2 1 0 0,4-4 0 0,-2-2 0 16,-4-1 0-16,0-4 0 0,1 0 0 0,2-1 0 16,2-3 0-16,4-3 128 0,1-1-128 0,1 1 0 15,-5-3 0-15,2-1 0 0,-1 0 0 0,2 0 0 16,4-1 0-16,1 0 0 0,0 3 0 0,-1-1 0 16,-5-1 0-16,1 1 0 0,0 0 0 0,3 0 0 15,2 0 128-15,0-1-128 0,-1 1 0 0,-1-1 0 16,-1 1 0-16,-1 0-128 0,5 0 128 0,3 3 0 15,1 0 0-15,-1-1 0 0,-5-2 0 0,1 1 0 16,1 0 0-16,4-2 0 0,3-3 0 0,-3 0 0 0,-3 0 0 0,-4-3 0 16,0-3 0-16,2 0 0 0,1-3-144 0,1 2 144 15,0 0 0-15,-4 0-176 0,-3 2 176 0,0 1-128 16,-1-1 128-16,3-3-128 0,1 0 128 0,0-2-128 16,-1-2 128-16,-4 3 0 0,-3-1 0 0,-1-2 0 15,1-2 0-15,1 0 0 0,1 0 0 0,-1-4 0 16,-2-4 0-16,-4-4 192 0,-4-4-64 0,-3-1 0 15,0 0-128-15,0-2 144 0,1-2-144 0,-1-4 160 16,-2-7-160-16,2 0 192 0,-1 0-192 0,-2-3 192 16,-6-8 0-16,-3-1 16 0,-4-3 0 0,-4-1 0 15,-2 0 112-15,-3-2 0 0,-3-1 16 0,-4 0 0 16,-4 3-128-16,-3-2-16 0,-4 1-16 0,-3-3 0 0,-5-3-176 0,-4-3-144 16,-1-3 144-16,-6-4-208 15,-4-4-2000-15,-6-12-400 0</inkml:trace>
  <inkml:trace contextRef="#ctx0" brushRef="#br0" timeOffset="18642.41">14333 4629 29487 0,'0'0'2624'0,"0"0"-2112"0,0 0-512 0,0 0 0 16,-2-8 2016-16,2 8 288 0,0 0 64 0,0 0 16 15,0 0-1456-15,0 0-288 0,0 0-64 0,-9 1-16 16,9-1-560-16,-12 10 0 0,0 4 0 0,0 4-144 31,-5 3-272-31,-1 5-48 0,-1 6-16 0,-1 5 0 0,-2 1 160 0,0 6 48 0,-3 7 0 0,0 5 0 16,-1 5 144-16,-4 8 128 0,-3 3-192 0,2 6 192 15,0 5-128-15,-4 0 128 0,-1 0 0 0,1 2 0 16,2-1 0-16,1-5 0 0,3-7 192 0,5-1-48 16,2 2-144-16,1-3 0 0,3-1 144 0,-1-7-144 15,1-2 0-15,2-6-240 0,-2-5 48 0,2 1 0 16,0-3-832-16,1-5-176 0,1-6-16 15,0-5-16-15,3-5-1856 0,2-6-368 0</inkml:trace>
  <inkml:trace contextRef="#ctx0" brushRef="#br0" timeOffset="18894.3">13465 5957 28559 0,'0'0'2544'0,"-2"11"-2032"15,-3 3-512-15,2 8 0 0,0 6 2304 0,-1 8 352 16,-2 7 80-16,-1 4 16 0,-2 5-2048 0,2 3-384 16,-4 4-96-16,0 1-16 0,-1 2-80 0,0-4 0 15,-1-5-128-15,4-7 192 0,-2-5-192 0,3-6 0 0,2-6 0 0,2-6 0 16,1-7 0-16,3-3 0 0,4-5 0 0,5-5 0 16,5-6 0-16,10-5 0 0,10-9 0 0,7-6 0 15,6-10 0-15,8-10 0 0,7-9 128 0,14-7-128 16,12-7 192-16,5-7-48 0,1-3-16 0,5-7 0 31,5-8-1600-31,0 0-336 0,-5 2-64 0,-5 0-16 0</inkml:trace>
  <inkml:trace contextRef="#ctx0" brushRef="#br0" timeOffset="19458.28">15375 4351 33167 0,'0'0'1472'0,"0"0"304"0,-8 5-1424 0,8-5-352 15,0 0 0-15,0 0 0 0,0 0 2560 0,0 0 448 16,0 0 96-16,0 0 16 0,8-5-2656 0,5-8-464 16,4-4-208-16,4-5 16 15,3-3-1120-15,2-3-224 0,-1-1-32 0,1-2-16 16,2-4 496-16,-1 2 80 0,1 3 32 0,-3-1 0 0,-2-3 720 0,-1 0 256 0,-2 0-192 0,-1 2 192 15,-4 2 656-15,-3 1 240 0,-2 2 32 0,-2 2 16 16,-3 0 112-16,0 2 32 0,-3 2 0 0,-3 2 0 16,-1-2-320-16,-5 3-64 0,-3 2-16 0,-3 1 0 15,-8 2-496-15,-4 3-192 0,-5 1 128 0,-2 5-128 16,-4 3 0-16,0 6-272 0,-3 6 32 0,2 5 16 16,-2 5-32-16,4 5 0 0,2 5 0 0,2 5 0 15,4 4 256-15,3 5 0 0,3 4 0 0,4 3-144 16,4 1 144-16,5 3 256 0,5 3-64 0,5 2-16 15,6-2-176-15,5-3 0 0,2-3 0 0,4-4 128 16,2-5-320-16,4-6-80 0,4-6-16 0,2-5 0 16,4-2-544-16,-1-11-128 0,2-4 0 0,5-2-16 15,4-4 288-15,1-4 64 0,-1-3 16 0,-4-5 0 16,-3-3 160-16,-5-1 16 0,-2-5 16 0,-1-1-10128 16,-2-3-2016-16</inkml:trace>
  <inkml:trace contextRef="#ctx0" brushRef="#br0" timeOffset="19709.34">15887 3758 35007 0,'12'11'3120'0,"8"8"-2496"15,6 9-496-15,9 6-128 0,5 5 1744 0,5 1 336 0,4 4 64 0,-2 0 16 16,-4 0-1408-16,1 1-288 0,1 0-48 0,-2-1-16 15,-3-2-528-15,-1-3-128 0,1-5 0 0,-4-2-16 32,0-1-816-32,-2-7-176 0,-3-4-16 0,-3-3-16 15,-7-4-80-15,-3-2-16 0,-1-1 0 0,-4-4 0 0,-2-4 816 0,-2-1 144 0,-1-3 48 0,-1-6 0 32,0-4-1056-32,-4-7-208 0,-2-8-32 0,-2-8-16 0</inkml:trace>
  <inkml:trace contextRef="#ctx0" brushRef="#br0" timeOffset="19877.24">16646 3790 6447 0,'-8'-15'576'0,"2"8"-576"0,-5 0 0 0,-1 3 0 16,-4-1 6992-16,-1 4 1296 0,-3 2 256 0,-3 4 48 16,-4 3-5712-16,0 6-1136 0,-3 2-224 0,1 6-48 15,-4 4-640-15,0 7-128 0,-3 8-32 0,4 4 0 0,1 4-528 0,0 5-144 16,-1 3 0-16,3 2 0 0,5 5 0 0,4-2 0 16,4-3 0-16,4-3 0 15,3-4-1856-15,2-5-352 16,4-4-64-16,2-5-16 0,3-2-1136 0,1-3-224 0,3-3-64 0,2-5 0 0</inkml:trace>
  <inkml:trace contextRef="#ctx0" brushRef="#br0" timeOffset="20125.49">16832 3179 35007 0,'0'0'3120'0,"12"8"-2496"0,0 3-496 0,4 7-128 16,2 9 2176-16,5 8 400 0,4 9 96 0,0 8 16 15,2 5-2208-15,-2 5-480 0,1 5 0 0,-3 2 0 16,-3 2-144-16,0 0 144 0,-4-3-208 0,-2-5 80 31,0-5-2944-31,-3-7-576 0,-1-8-112 0,-2-7-16 16,-2-5-208-16,-3-5-48 0,0-2 0 0,-4-4 0 0,-4-2 1488 0,-2-2 304 0,-6-4 48 15</inkml:trace>
  <inkml:trace contextRef="#ctx0" brushRef="#br0" timeOffset="20276">16559 3988 19343 0,'0'0'1728'0,"7"-9"-1392"16,4-3-336-16,6-4 0 0,9-4 4752 0,3-2 880 15,9-3 192-15,4-3 16 0,5-1-4208 0,8-2-848 16,5 0-160-16,8-3-48 15,1-2-784-15,-1 0-176 0,-2-1-16 0,-3 2-16 16,-5 2-2720-16,-2 0-560 0,-2-1-96 0</inkml:trace>
  <inkml:trace contextRef="#ctx0" brushRef="#br0" timeOffset="20695.61">17649 3808 11055 0,'0'0'976'0,"0"0"-784"0,0 0-192 0,4 5 0 16,-4-5 6176-16,0 0 1184 0,0 0 256 0,0 0 32 15,0 0-5296-15,0 0-1072 0,0 0-192 0,0 0-64 16,0 0-720-16,4-14-160 0,-1 0-16 0,0 0-128 15,-1-4-176-15,0 0-144 0,0-2-16 0,0 0-16 16,1-2 352-16,-1 1 0 0,-1-2-144 0,0-1 144 16,1 0 336-16,0-3 128 0,-2-1 32 0,-2 1 0 15,0 4-32-15,-2 1 0 0,-3 2 0 0,-3 0 0 0,-1 2-128 16,-8 1-16-16,-4 3-16 0,-6 4 0 0,-9 2-304 0,-4 5 0 16,-3 4 0-16,0 4-144 0,1 3 144 0,3 7 0 15,4 3 0-15,5 4-128 0,6 3 128 0,6 1 144 16,6 1-16-16,6 4-128 0,5 0 0 0,7 2 0 15,6 2 0-15,9-3-144 16,6-2-272-16,7-2-48 0,4-1-16 0,8-5 0 16,9-6-80-16,1-2-16 0,1-5 0 0,0-2 0 15,-2-4-176-15,-2 0-32 0,1-5-16 0,-2-1 0 16,-3-1-1376-16,-4-3-288 0,-1-2-48 0,-6-1-7536 16,-4-3-1488-16</inkml:trace>
  <inkml:trace contextRef="#ctx0" brushRef="#br0" timeOffset="20962.02">17824 3633 18431 0,'0'11'1632'0,"0"7"-1312"0,2 4-320 0,2 4 0 16,-1 2 5248-16,1-4 960 0,1-5 208 0,0-3 48 15,1-3-4320-15,-1-3-864 0,-5-10-160 0,0 0-32 16,10 5-832-16,0-2-256 0,-10-3 160 0,9-3-160 15,0-6 0-15,0-5 0 0,0-5 0 0,-1-4 0 16,2-2 0-16,1-6 128 0,0-6-128 0,0 0 0 16,1-3 0-16,0-2 0 0,0-7 0 0,2 4 0 15,-1 3-240-15,0 5-80 0,0 3 0 0,3 4-16 16,-1 4-384-16,3 4-80 0,0 3-16 0,3 5-11920 16,0 3-2368-16</inkml:trace>
  <inkml:trace contextRef="#ctx0" brushRef="#br0" timeOffset="21793.7">18298 3223 13823 0,'0'0'1216'0,"0"0"-960"0,0 0-256 0,0 0 0 16,0 0 3632-16,0 0 672 0,0 0 144 0,11 3 32 15,-1 2-1952-15,-1 0-384 0,-9-5-80 0,9 11-16 16,-1 0-992-16,-2 5-208 0,-1 3-32 0,0 5-16 15,-1 2-480-15,2 6-80 0,-1 5-32 0,2 4 0 16,1 1-32-16,1-2-16 0,2-1 0 0,2-3 0 16,1 1-160-16,3-6 128 0,0-3-128 0,2-4 128 15,0-3-128-15,1-3 0 0,2-4 0 0,0-3-176 0,-1-1 176 16,0-2 0-16,-1-2 0 0,-1-1 0 16,-2-2 448-16,-3-1 128 0,-2 0 32 0,-1-1 0 0,-1-2 128 0,-2-1 32 15,0-1 0-15,-1-1 0 0,-7 4-384 0,6-7-80 16,-1 0-16-16,-5 7 0 0,2-8-32 0,-1 0-16 15,-1 8 0-15,-2-10 0 0,-2 1-240 0,1 3 0 16,3 6 0-16,0 0 0 0,-5-5 0 0,5 5 0 16,-7-2 0-16,7 2 0 0,0 0 0 0,-8 0-160 15,8 0 160-15,-6 3-128 0,6-3 128 0,-6 6-128 16,6-6 128-16,-4 6-128 0,4-6 128 0,-2 7 0 16,2-7-144-16,-4 9 144 0,4-9-128 0,0 0 128 15,0 0-160-15,0 0 160 0,-1 9-128 0,1-9 128 16,0 0 0-16,0 0-144 0,-1 11 144 0,1-11 0 0,0 0 0 0,0 9 0 15,0-9 0-15,0 0 0 16,0 0 0-16,0 0 0 0,0 0 0 0,0 0 0 0,0 0 0 16,-3 9 0-16,3-9 0 0,0 0 0 0,0 0 0 0,0 0 0 15,-1 10 0-15,1-10 0 0,0 0 0 0,0 0 0 16,-1 10 0-16,1-10 0 0,0 0 0 0,0 0 0 16,0 0 0-16,0 0 0 0,0 10 0 0,0-10 0 15,0 0 0-15,0 0 144 0,0 0-144 0,0 0 0 16,0 0 224-16,0 0-64 0,0 0-16 0,0 0 0 15,5-7 64-15,1-3 16 0,-3-2 0 0,2-2 0 16,3-4 32-16,0 0 0 0,0-2 0 0,-2-6 0 16,0-2 0-16,-1-5 16 0,1-3 0 0,0-3 0 15,1-2-112-15,-2 0-32 0,0-5 0 0,-2 2 0 16,0 4-128-16,1 3 0 0,-2 2 0 0,0 3 0 16,-1 5 0-16,-1 2 0 0,-1 3 0 0,0 4 0 0,0 0 0 15,-1 4 0-15,-2 2 0 0,1 1 0 0,0 3-272 0,-2 2-48 16,-1 0 0-16,0 3 0 15,6 3-320-15,-9 0-80 0,9 0-16 0,-7 2 0 16,-1-1-288-16,8-1-48 0,-7 10-16 0,1-1 0 16,1 0-1344-16,3-1-288 0,1 5-48 0,3 0-8416 15,2 1-1680-15</inkml:trace>
  <inkml:trace contextRef="#ctx0" brushRef="#br0" timeOffset="22511.46">18672 3458 13823 0,'0'0'608'0,"0"0"128"0,0 0-592 0,0 0-144 16,0 0 0-16,0 0 0 0,7-5 4496 0,0 1 880 0,-7 4 160 0,8-6 32 15,1 1-3104-15,0-2-624 0,0-1-128 0,1 2-32 16,1 0-848-16,2 0-192 0,2-1-16 0,1 1-16 16,-1 1-144-16,0 2-16 0,2 0-16 0,-2 3 0 15,1 3-176-15,0 1-16 0,2 2-16 0,-1 3 0 16,0 6-48-16,1 2-16 0,-1 4 0 0,1 6 0 15,-1 2-160-15,1 5-176 0,1 2 48 0,-2-1 0 16,0 0 128-16,-1-1 0 0,1-2 0 0,-4-2 0 16,1-3 256-16,-2-1-32 0,-1-2 0 0,-2-2 0 15,-1-5-32-15,-2 0 0 0,0-3 0 0,-2 2 0 16,-1-1-192-16,-1-1 128 0,-2-4-128 0,0 0 0 16,0 0 0-16,-1-1 0 0,0-3-128 0,1-6 128 15,0 0-784-15,-3 8-48 0,1-2-16 0,2-6 0 16,0 0-1872-16,0 0-368 0,0 0-80 0,0 0-16 15,0 0-896-15,0 0-176 0,0 0-32 0,0 0-16 0</inkml:trace>
  <inkml:trace contextRef="#ctx0" brushRef="#br0" timeOffset="23012.47">19523 3443 16575 0,'0'0'1472'0,"5"-8"-1168"0,1 0-304 0,-1 2 0 16,-5 6 4416-16,7-7 832 0,-3 1 176 0,-1 0 16 16,-3 6-3184-16,0 0-640 0,0 0-128 0,4-7-16 15,-2-1-976-15,0 1-192 0,-2 7-48 0,0 0 0 16,0-7-256-16,-1 0 0 0,1 7 0 0,-3-7 0 15,3 7 0-15,-6-6 0 0,0-1 0 0,-1 2 0 16,-1 0 0-16,1 1 128 0,-3 1 16 0,0 0 0 16,-3 2 16-16,-1 1 0 0,1 1 0 0,-1 3 0 15,-1 0-160-15,-1 4 0 0,-1 0 144 0,-1 3-144 16,-1 5 256-16,1 2-32 0,-1 0 0 0,3 7 0 16,2 3-64-16,2 2-16 0,2-2 0 0,4 1 0 15,3 0-144-15,4-2 160 0,3-2-160 0,1 1 160 0,3-3-160 16,1-4 0-16,1-4-160 0,2-2 160 0,1-2-288 15,1-2 32-15,2-4 16 0,-1-1 0 0,-2-4 0 16,2-4 0-16,0-2 0 0,0-4 0 0,2-2 112 0,2-2 128 16,1-4-208-16,1-2 80 0,0-1 128 0,1 1-208 15,0 2 80-15,0 0 128 0,0 2 0 0,1 0 0 16,0 3 0-16,-1 3 0 0,-1 5 224 0,-1 1 64 16,-2 1 16-16,-2 5 0 0,-3 4 160 0,0 3 48 15,-2 0 0-15,-4 5 0 0,0 1-368 0,-3 3-144 16,-2 3 128-16,0-1-128 15,-2 2-1744-15,0-2-432 0,0-3-96 0,-2-4-9856 16,0-2-1968-16</inkml:trace>
  <inkml:trace contextRef="#ctx0" brushRef="#br0" timeOffset="23211.07">19912 2754 35935 0,'0'0'1600'0,"0"0"320"0,0 0-1536 0,9 7-384 0,1 3 0 0,-3 3 0 16,2 4 2624-16,1 7 448 0,-1 7 80 0,1 10 32 15,-1 11-2160-15,1 12-416 0,1 9-96 0,0 6 0 16,-2 5-512-16,4 3 0 0,-1 1 0 0,4-4 0 16,3-4-1744-1,4-6-352-15,3-8-64 0</inkml:trace>
</inkml:ink>
</file>

<file path=ppt/ink/ink2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29:46.835"/>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definitions>
  <inkml:trace contextRef="#ctx0" brushRef="#br0">14808 8087 15663 0,'0'0'1392'0,"0"0"-1120"15,6 5-272-15,-1-3 0 0,2-1 2112 0,-1-1 352 16,2-1 80-16,2 0 16 0,-2-1-1344 0,1-1-272 15,0 0-48-15,1-1-16 0,2-2-304 0,0 2-64 16,2-1-16-16,-1 0 0 0,-1-1-304 0,0 1-64 16,1-2-128-16,3 2 192 0,-1-1 144 0,1 2 32 15,2-2 0-15,2 2 0 0,0 0 304 0,3-1 64 16,1 0 16-16,5-1 0 0,1 0-112 0,2-1-32 16,0 0 0-16,2 1 0 0,-1-2-32 0,1 0-16 0,3 3 0 0,0-3 0 15,-1-1-96-15,2 1-16 0,1 0 0 0,3 2 0 16,3 1-224-16,-2 0-48 0,-2 2-16 0,0-1 0 15,0 0-160-15,1 1 0 0,0 1 0 0,4 0 0 16,-1 0 0-16,6 0 0 0,4 2 0 0,-3 0 0 16,-3-1 0-16,3 1 0 0,-2 3 0 0,3-1 0 15,0-2 128-15,3 0-128 0,3 0 0 0,1 0 128 16,-5-1 64-16,1 0 16 0,1-2 0 0,-2 0 0 16,0-1 192-16,2-2 48 0,2 1 0 0,-1-2 0 15,-3-1-192-15,-2 1-48 0,-2-2 0 0,1 0 0 16,-3 0-48-16,0 0-16 0,2 0 0 0,-3-1 0 15,-2 1-144-15,-2 1 0 0,-5 0 0 0,-3 2 0 16,-3-1 0-16,0 1 0 0,-4-1 0 0,-2 2 0 16,-2-1-192-16,-1 2-80 0,-4 0-16 0,-1 1 0 15,-2 1-1232-15,-2 0-240 0,-2-1-48 0,-1 2-9984 16,-3-1-2000-16</inkml:trace>
  <inkml:trace contextRef="#ctx0" brushRef="#br0" timeOffset="10642.2">19267 8133 12671 0,'0'0'560'0,"0"0"112"0,-1-11-544 0,0 3-128 0,-3 0 0 0,1 0 0 16,-2 1 1296-16,0 0 240 0,-2 0 32 0,2 1 16 15,-1-1-272-15,1-1-48 0,-1 1-16 0,-1-1 0 16,-1 0-272-16,1 1-48 0,0-3-16 0,2 1 0 15,1 1 0-15,-1 1 0 0,1-1 0 0,-1 0 0 16,2 3-112-16,0-1-32 0,-2 2 0 0,2-1 0 16,3 5-224-16,0 0-48 0,0 0-16 0,0 0 0 15,-4-5-16-15,4 5 0 0,0 0 0 0,0 0 0 16,-5-5-32-16,5 5-16 0,0 0 0 0,0 0 0 16,0 0-96-16,0 0 0 0,0 0-16 0,0 0 0 15,0 0-48-15,0 0 0 0,0 0 0 0,0 0 0 16,0 0-256-16,0 0 0 0,0 0 0 0,0 0 0 15,0 0 0-15,0 0 0 0,0 0 0 0,5 5 160 16,-2-2-160-16,1 0 192 0,-4-3-192 0,0 0 192 16,7 5-192-16,0-2 160 0,-7-3-160 0,6 5 160 0,0 1-160 0,-1 0 128 15,2-1-128-15,-3-2 128 0,-4-3-128 0,0 0 192 16,6 9-192-16,-2-3 192 0,-4-6-192 0,0 0 160 16,4 6-160-16,-4-6 160 0,5 10-160 0,-3 0 0 15,-1-1 144-15,0 0-144 0,1 1 0 0,-2 1 0 16,0 1 0-16,2 1 0 0,-4 2 0 0,1 2 0 15,-1-2 0-15,1 3 0 0,-2 3 0 0,-1 1 0 16,1 0 0-16,0-1-128 0,1-3 128 0,-2 1 0 16,2 0 0-16,0-3 0 0,1 3 0 0,1-3 0 15,-1-3 0-15,0 1 0 0,1 2 208 0,0-2-16 16,0-2-16-16,1-2 0 0,-1-10-48 0,2 9 0 16,0-1 0-16,-2-8 0 0,0 0-128 0,0 0 192 0,0 0-192 0,0 0 192 15,3 11-32-15,-3-11 0 0,0 0 0 0,0 0 0 16,5 7 32-16,-5-7 0 0,0 0 0 0,0 0 0 15,0 0-192-15,0 0 0 0,0 0 0 0,0 0 128 16,0 0-128-16,0 0 0 0,0 0 0 0,0 0 0 16,0 0-144-16,0 0-64 0,0 0-16 0,0 0 0 31,0 0-160-31,0 0-48 0,0 0 0 0,0 0 0 16,1-4-400-16,0 1-64 0,-1 3-32 0,0 0-10736 0,0 0-2160 0</inkml:trace>
  <inkml:trace contextRef="#ctx0" brushRef="#br1" timeOffset="12210">19751 8110 36447 0,'0'0'1616'0,"0"0"336"0,0 0-1568 0,0 0-384 0,0 0 0 0,0 0 0 15,0 0 560-15,0 0 16 0,-8-1 16 0,1 1 0 16,7 0-368-16,0 0-80 0,0 0-16 0,0 0 0 16,0 0-128-16,-5 7-144 0,5-7 144 0,-2 10-208 15,0 0-48-15,2 0-16 0,0 1 0 0,2 1 0 16,-2 0 128-16,3 4 144 0,-2 4-208 0,0 3 80 0,0 1 128 0,1 4-192 16,0 0 192-16,2 4-192 0,-1 7 192 0,1-2-160 15,0 0 160-15,0 1-160 0,2 1 160 0,-2-1 0 16,0-2-144-16,1 2 144 0,-1 0 0 0,2 1 0 15,-1-2 0-15,2-2 0 0,-2-4 160 0,2 0 0 16,-1-4 0-16,0-2 0 0,-2-3 112 0,2-4 32 16,-4-2 0-16,1-2 0 0,2 0 96 0,-2-3 32 15,-1-1 0-15,0-1 0 0,-2-9-144 0,3 8-32 16,-3-8 0-16,0 0 0 0,2 6-112 0,-2-6-16 16,0 0-128-16,0 0 192 0,0 0-64 0,0 0 0 15,0 0-128-15,0 0 192 0,0 0-64 0,0 0-128 16,0 0 176-16,6-1-176 0,-6 1 192 0,0 0-64 0,7-3 0 0,0 0-128 15,-7 3 176-15,7-5-176 0,-7 5 160 0,8-4-160 16,0 1 144-16,1 0-144 0,-1 1 128 0,2 0-128 16,2 0 0-16,2 0 0 0,1-2 0 0,1 2 0 15,3 1 0-15,1 0 0 0,1-1 0 0,2 1-176 16,-3-1 32-16,2 2 0 0,-1 0 0 0,1 0 0 16,-1 0-32-16,-2 2 0 0,0 0 0 0,0-2 0 15,-1 1 16-15,-1 0 0 0,-3 1 0 0,-2 0 0 16,-1 1 32-16,-1-1 0 0,-1-1 0 0,-2-1 0 15,-7 0-496-15,0 0-80 16,10 0-32-16,-10 0-10768 0,10-2-2144 0</inkml:trace>
  <inkml:trace contextRef="#ctx0" brushRef="#br1" timeOffset="12827.23">20506 8242 34271 0,'0'0'1520'0,"0"0"304"0,0 0-1456 0,0 0-368 0,0 0 0 0,7 9 0 16,-1-3 768-16,1 1 96 0,-4 2 16 16,1 1 0-16,-1 0-560 0,0 3-128 0,0 4 0 0,0 4-16 15,-3 3-176-15,-1 3-176 0,-1 4 48 0,0 2 0 16,0 0-128-16,0 3-32 0,0 2 0 0,1 2 0 16,1 2 288-16,2 1-128 0,0-1 128 0,2-1 0 15,3-5 0-15,2-3 0 0,2-2 0 0,1-3 0 16,0-1 0-16,2-5 256 0,3-4-64 0,-1-1 0 15,1-5 192-15,-1-2 16 0,1-3 16 0,-2-3 0 16,4-2 128-16,-2-3 32 0,1-4 0 0,1-5 0 16,-2-4-144-16,4-5-32 0,1-7 0 0,4-8 0 15,-1-5-400-15,1-9 0 0,1-4-192 0,0-1 192 16,0 0-592-16,-2 1 0 0,-1 3 0 0,-1 4 0 0,-2 4 208 16,-2 1 64-16,-4 3 0 0,-2 4 0 0,-2 3 656 0,-2 4 144 15,-2 2 32-15,-3 4 0 0,-4 1 192 0,-1 5 64 16,-1 3 0-16,-1 2 0 0,-3 2-320 0,-1 3-64 15,1 0-16-15,-2 0 0 0,-1 2-160 0,1 2-16 16,0 2-16-16,0 3 0 0,-1-1-176 0,2 3 0 16,-1 3 0-16,2 1-176 0,1 1 176 0,-1 4-192 15,2 4 192-15,1 4-192 0,3 6 192 0,3 5-192 16,1 6 192-16,4 3-192 0,1 0 192 0,3 3 0 16,2 4 0-16,4 3 0 0,1 5 0 0,0-4 176 15,2-4-16-15,0-5 0 0,-1-3-160 0,2-4 0 16,-2 0 0-16,1-7 0 15,-1-4-352-15,-1-3-160 0,-1-5-16 0,-2-2-16 16,1-6-1856-16,-1-2-368 0,-1-3-80 0,-2-5-13280 0</inkml:trace>
  <inkml:trace contextRef="#ctx0" brushRef="#br1" timeOffset="13175.3">21299 8307 11967 0,'0'0'1072'0,"4"8"-864"16,-1-1-208-16,3-2 0 0,4-2 6736 0,6 2 1312 15,4-2 256-15,5-2 48 0,5-2-6144 0,9-2-1232 16,10-3-240-16,4-3-48 0,1-4-224 0,2-3-32 16,1-3-16-16,-1-1 0 0,0 0-224 0,0 2-64 15,0 0 0-15,-3-1 0 0,-5 0-128 0,-4 1 0 16,-5 3 0-16,-4-1 0 16,-4 1-368-16,-4 1-48 0,-3 3-16 0,-4 2 0 15,-3 3-512-15,-5 2-96 0,-3 1-32 0,-3 0 0 16,-6 3-2112-16,0 0-416 0,-8-4-96 0</inkml:trace>
  <inkml:trace contextRef="#ctx0" brushRef="#br1" timeOffset="13316.31">21980 8319 45791 0,'7'27'2032'0,"0"-6"400"0,2 7-1936 15,3 6-496-15,3 7 0 0,1 1 0 0,2 0 944 0,-1 1 80 0,-2 1 32 0,-1 2 0 16,-2 1-592-16,-2-1-112 0,-2-3-32 0,-4-2 0 31,-3 0-2528-31,-3-1-512 0,-5 0-96 0</inkml:trace>
  <inkml:trace contextRef="#ctx0" brushRef="#br1" timeOffset="14726.97">20296 9831 34095 0,'0'0'1504'0,"0"0"320"0,0 0-1456 0,2 10-368 16,2 2 0-16,-2 1 0 0,-1 1 2080 0,1 2 352 15,2 4 64-15,1 0 0 0,-2 2-2016 0,4 6-480 16,-1 2 0-16,3 4 0 0,1 2 0 0,2 0-208 16,1 0 48-16,3 0 16 15,-1 3-224-15,2 0-32 0,2-1-16 0,0 2 0 0,0-3 160 0,0 4 48 16,-1 0 0-16,3 0 0 0,0-3-48 0,0-2-16 15,0 1 0-15,0-3 0 16,-1-2-432-16,-2-2-64 0,0-1-32 0,-1-3 0 16,1 0-1632-16,-3-3-336 0,-1-4-64 0,-1-2-10496 0</inkml:trace>
  <inkml:trace contextRef="#ctx0" brushRef="#br1" timeOffset="15093.81">20924 10381 22111 0,'0'0'1968'0,"5"10"-1584"0,-4 0-384 0,-1 3 0 15,0 3 3776-15,2 5 688 0,0 5 128 0,1 1 16 16,1 3-3584-16,1-1-736 0,2 0-144 0,3-4-16 0,3-4-128 0,3-3-160 15,5-4 160-15,2-4-208 16,4-2-368-16,0-5-80 0,1-4-16 0,-2-2 0 0,-2-4 672 0,-2-1 272 16,-3-2-16-16,-2-1 0 0,-3-3 1136 0,-2 0 208 15,0-2 64-15,-3 2 0 0,-1-3-416 0,-2-2-80 16,-4-1-16-16,-1 1 0 0,-3-2-512 16,1 1-96-16,-2-2-32 0,-3 2 0 0,-2 1-336 0,-1 1-176 15,-1 2 160-15,0 1-160 0,-1 1 0 0,-2 4-288 16,-3 2 32-16,1 2 16 15,0 2-288-15,-2 2-64 0,1 2-16 0,0 2 0 16,2 2-1696-16,0 3-352 0,0 0-64 0,3 2-16 16,3 2-1344-16,2 0-272 0,3-2-48 0</inkml:trace>
  <inkml:trace contextRef="#ctx0" brushRef="#br1" timeOffset="15411.45">21501 10196 5519 0,'33'-19'240'0,"-13"9"64"0,2-1-304 0,-1 4 0 0,-1 0 0 0,-3 3 0 15,-1 0 4640-15,-3 2 864 0,-3 4 192 0,-2 4 16 16,-3 2-3088-16,0 2-640 0,-4 2-112 0,-2 2-16 16,-4 5-864-16,-2 4-160 0,-3 4-48 0,-3 4 0 15,-4 2-400-15,1 1-96 0,-1 1-16 0,3 4 0 16,0-1-128-16,3 0-16 0,3-5-128 0,3-4 192 16,3-1 176-16,2-5 16 0,4-5 16 0,0-3 0 15,0-3 240-15,3-3 64 0,3-4 0 0,-1 0 0 16,1-4 48-16,2-2 16 0,1-2 0 0,1-3 0 0,0-4-128 15,1-3 0-15,-2-4-16 0,-1-2 0 0,0-1-352 16,-1-4-64-16,-2-4-16 0,-2 1 0 0,-2-1-192 0,-3 0 0 16,-1 0 0-16,-2 2 0 0,-2 1 0 0,-1 2-192 15,-3 1 192-15,0 3-208 0,-1 1-80 0,0 4-16 16,-1 0 0-16,0 3 0 16,-1 3-1120-16,-1-1-240 0,-2 1-32 0,-1 2-16 15,0-2-1888-15,-3-1-384 0</inkml:trace>
  <inkml:trace contextRef="#ctx0" brushRef="#br1" timeOffset="15644.06">21673 9650 11967 0,'0'0'1072'0,"7"9"-864"0,-7-9-208 0,11 16 0 15,1 2 7248-15,0 1 1408 0,1-4 288 0,3 5 48 16,0 2-7200-16,1 1-1456 0,-1 2-336 0,4 1 0 15,0 5 0-15,1 3 0 0,1-1-192 0,1 4 192 32,0 2-448-32,0 0 0 0,-2-1 16 0,1 0 0 15,-1 1-880-15,-1-3-176 0,-3-3-48 0,0-1 0 16,-3-3-944-16,0-2-192 0,-2-3-32 0,0-2-16 0,-1-4 752 0,2-5 160 16,0-2 16-16,0-2-5184 0,1-5-1024 0</inkml:trace>
  <inkml:trace contextRef="#ctx0" brushRef="#br1" timeOffset="15841.85">22470 9711 34383 0,'2'-10'1520'0,"-2"6"320"0,0 4-1472 0,0 0-368 0,-10-3 0 0,-3 5 0 0,-4 4 1424 0,-3 5 224 16,0 5 32-16,-6 2 16 0,-2 3-736 0,-2 4-160 16,-1 3-32-16,0 3 0 0,-1 1-768 0,5 0-224 15,3-2-16-15,2 2 0 0,2 0-128 0,5-3-16 16,4-4-16-16,3-4 0 15,5-1-256-15,4-4-48 0,4-3-16 0,6-3 0 16,6-2-480-16,5-6-80 0,3-5-32 0,6-6 0 16,5-6-2336-16,4-4-480 0</inkml:trace>
  <inkml:trace contextRef="#ctx0" brushRef="#br1" timeOffset="16295.05">22695 10020 16575 0,'0'0'1472'0,"-4"7"-1168"15,4-7-304-15,-6 8 0 0,1 0 4896 0,5-8 928 16,-4 8 176-16,4-8 32 0,0 0-4112 0,0 0-832 16,0 0-176-16,0 0-16 0,0 0-560 0,0 0-96 15,11 1-32-15,2-4 0 0,0-3-400 0,4-3-96 16,3-3-16-16,2-2 0 0,3-1 96 0,4-1 16 16,4 1 0-16,2-3 0 15,2-1-320-15,-2 2-48 0,-1-2-16 0,-2 3 0 16,-3 0-1440-16,0 2-288 0,-1 0-64 0,-1 3-7584 0,-1 0-1504 0</inkml:trace>
  <inkml:trace contextRef="#ctx0" brushRef="#br1" timeOffset="17429.49">23320 9521 5519 0,'0'0'496'0,"5"9"-496"0,1 1 0 0,-2-1 0 0,-4-9 5520 0,4 12 1008 16,-1 0 208-16,0-1 48 0,-1 2-4736 0,0-2-928 15,-2-11-192-15,0 0-32 0,1 18-528 0,0-3-112 16,-1-4 0-16,0-2-16 0,0-9-240 0,0 0 0 16,0 11 0-16,1-2 0 0,-1-9 288 0,0 0 64 15,0 0 16-15,0 0 0 0,0 0 480 0,0 0 112 16,0 0 0-16,0 0 16 0,2 10-400 0,-2-10-96 0,0 0-16 0,0 0 0 16,0 0-272-16,0 0-48 0,0 0-16 0,0 0 0 15,0 0-128-15,0 0 0 0,-3-6 0 0,-1-1-176 16,-1 0 176-16,2 1-208 0,0-3 80 0,1 1 128 15,2 8 0-15,-3-9 0 0,0 1 0 0,2 0 0 16,1 8 320-16,0-8 48 0,0 8 0 0,-2-9 0 16,4 1 240-16,-2 2 48 0,0 6 16 0,0 0 0 15,0 0-192-15,0 0-32 0,-2-8-16 0,2 8 0 16,0 0-48-16,0 0 0 0,2-6 0 0,-2 6 0 16,0 0-384-16,0 0 128 0,0 0-128 0,0 0 0 15,5 11 0-15,2 4 0 0,0 6 0 0,1 3-176 16,-1 3 32-16,3-1 0 0,2 4 0 0,2 0 0 15,1-1-32-15,2-1 0 0,0-2 0 0,1-4 0 16,-3-3 48-16,1-5 0 0,-1-3 0 0,0-1 0 16,-2-4 128-16,0-4-128 0,0-3 128 0,0-4-128 0,-1 1 128 0,3-7 144 15,-3-6-16-15,0-2-128 0,1-8 128 0,-2-3-128 16,-1-1 0-16,-1-5 0 0,-1-2 0 0,-3-3-304 16,-2-2 64-16,1 3 16 0,-2 3 48 0,-1 2 16 15,-1 2 0-15,0 3 0 0,0 4 160 0,1 4 0 16,0 3 0-16,0 4 0 0,0 2 256 0,2 5-32 15,-1 2 0-15,-2 6 0 0,0 0 80 0,0 0 16 16,0 0 0-16,6 16 0 0,2-1-320 0,0 6 0 16,-2 3 0-16,1 5 0 0,3 4 0 0,-1 5 0 15,-2 6 0-15,3 3-144 0,0-2 144 0,1-3-208 16,-1-5 80-16,1-5 128 16,0-6-544-16,0-3 16 0,-1-5 0 0,0-5 0 15,-1-1-528-15,-1-4-96 0,1-4-32 0,-9-4 0 16,10-2 304-16,0-6 64 0,0-4 16 0,-1-4 0 15,1-7-1408-15,-4-8-288 0,2-5-48 0,0-5-16 16,0-3-352-16,-1 0-80 0,1-2-16 0,-1 1 0 16,0-2 304-16,1 1 48 0,2-1 16 0,-2 3 0 15,1 2 1296-15,1 6 256 0,-1 4 48 0,0 3 16 0,0 7 3968 0,-2 6 816 0,0 5 144 0,-1 5 48 16,-6 6-432-16,8 4-96 0,-1 2-16 0,-1 6 0 16,0 4-1552-16,-1 5-320 0,-1 2-64 0,-1 9-16 15,-1 5-688-15,1 6-128 0,-1 3-16 0,0 5-16 16,-1 5-608-16,2 3 0 0,0 4 0 0,2-3-192 15,-1-3 192-15,2-4 0 0,0-2 0 0,3-5 0 16,0-4 0-16,1-1 128 0,1-3-128 0,0-3 176 16,1-3 16-16,-1-3 16 0,-1-6 0 0,-1-2 0 0,-3-5-208 0,0-2 144 15,-3-4-144-15,-1-3 128 16,-2-7 160-16,0 0 32 0,0 0 0 0,-4-5 0 0,-3-6 16 16,-2-6 16-16,-3-5 0 0,-1-6 0 0,-2-8-160 0,-2-2-16 15,-1-3-16-15,-4-4 0 0,-2-3-16 0,2-2 0 16,4 1 0-16,2 1 0 0,5 7-144 0,4 5 0 15,1 7 0-15,4 3 128 0,2 3 80 0,3 4 16 16,5 0 0-16,4 2 0 0,6 4-224 0,5-2-256 16,4 0 48-16,7 1 16 15,5 1-368-15,4 1-64 0,3 1-16 0,-1 2 0 16,-4 1 32-16,-3 3 0 0,-1 1 0 0,-6 4 0 16,-4 4-576-16,-6 0-112 0,-5 3-32 0,-3 2 0 0,-5 2 944 0,-5 2 176 0,-4 2 32 15,-5 3 16-15,-7 1 624 0,-9 4 128 0,-9 3 32 16,-13 3 0-16,-12-1-400 0,-11 2-80 0,-9 0-16 0</inkml:trace>
  <inkml:trace contextRef="#ctx0" brushRef="#br1" timeOffset="18447.55">22234 10154 11055 0,'0'0'976'15,"-2"-5"-784"-15,-1-1-192 0,-2 2 0 0,5 4 3776 0,-7-3 704 0,-2-1 128 0,1 2 48 16,0 0-2640-16,0-1-528 0,-2 3-96 0,1-2-32 16,0-1-736-16,1 1-160 0,0 0-16 0,0 0-16 15,2-1 16-15,6 3 16 0,-5-2 0 0,1 0 0 16,4 2 320-16,0 0 64 0,0 0 16 0,0 0 0 15,0 0 240-15,0 0 48 0,0 0 16 0,0 0 0 16,0 0-336-16,0 0-64 0,0 0 0 0,0 0-16 16,9 0-192-16,4-1-48 0,0 0 0 0,1 0 0 15,1 0-256-15,4-2-64 0,4 0-16 0,4-1 0 16,3-3-176-16,5 0 0 0,1 0 0 0,1-1 0 0,2 1 0 16,-1 2-144-16,-1 2 144 0,-4 0-208 15,-6 1-208-15,-3 2-32 0,-3 2-16 0,-3 3 0 16,-3-1-560-16,-2 3-96 0,-2-2-32 0,-1 4 0 15,-5 1-1456-15,-2 1-288 0,-3 2-64 0,-4 3-12832 16</inkml:trace>
  <inkml:trace contextRef="#ctx0" brushRef="#br1" timeOffset="18983.68">21022 11487 32255 0,'0'0'1424'0,"0"0"304"0,0 0-1392 0,0 0-336 15,0 0 0-15,0 0 0 0,0 0 3312 0,0 0 592 16,0 0 112-16,2 13 16 0,4-1-2912 0,3 3-592 16,3 3-112-16,4 5-32 0,6 4-384 0,2 7 0 15,4 8-144-15,-1 3 144 0,2 4-384 0,-2 2 48 16,0 2 0-16,-1 0 0 15,0-5-240-15,-1-1-32 0,-1-3-16 0,1-3 0 16,-3-4-384-16,1-1-80 0,-2-1 0 0,-1-2-16 16,0-1 80-16,-5-4 0 0,1-4 16 0,-3-3 0 15,-3-4 32-15,-2-1 0 0,-3-3 0 0,-2-4-9344 0,2-4-1872 0</inkml:trace>
  <inkml:trace contextRef="#ctx0" brushRef="#br1" timeOffset="19215.7">20672 12154 38703 0,'0'0'3440'0,"0"0"-2752"0,0 0-560 0,0 0-128 16,11 2 2688-16,7-3 496 0,6-3 96 0,2-5 32 16,7-8-2560-16,8-5-512 0,8-4-112 0,8-4 0 15,7-3-128-15,2-2 0 0,0-3-176 0,-3-2 176 16,-2 2-464-16,-2 2 0 0,-4 6 0 0,-1 2 0 15,-1 3-912-15,-5 4-176 0,-3 2-48 0,-5 3 0 16,-6 2-832-16,-1 5-192 0,-4 0-16 0,-2 1-16 16,0 3-704-16,-3 1-144 0</inkml:trace>
  <inkml:trace contextRef="#ctx0" brushRef="#br1" timeOffset="19681.7">22090 11633 11967 0,'0'0'528'0,"0"0"112"0,0 0-512 0,0 0-128 0,0 0 0 0,0 0 0 16,0 0 6592-16,0 0 1296 0,0 0 256 0,0 0 48 16,-8 3-6064-16,0-1-1216 0,-2-2-240 0,-2 0-48 15,-4-1-416-15,-1 2-80 0,-3-1 0 0,-1 2-128 16,-1 1 0-16,-1 0 0 0,-1 2 0 0,-2 3 0 15,1 2 0-15,2 2 0 0,1 2 0 0,3 2 0 16,2 1 144-16,2 4 32 0,4 3 0 0,0 3 0 16,3 6 96-16,2-1 32 0,3-1 0 0,3-1 0 15,1-3-128-15,2-2-32 0,2-2 0 0,0-3 0 16,2-4-144-16,1-1 0 0,2-3-192 0,0-2 192 16,1-4-384-16,2-2 32 0,4-3 16 0,-1-3 0 15,4-5 144-15,2-2 16 0,2-6 16 0,3-4 0 16,1-4 16-16,1 0 0 0,-1-1 0 0,-2 1 0 0,-1 2 144 0,-2 0-192 15,-5 3 192-15,0 4-192 0,-2 2 192 0,-1 5 0 16,0 4 0-16,-1 4 0 0,0 4 160 0,2 4 64 16,-1 2 16-16,-1 5 0 0,0 1 80 0,-1 4 32 15,1 0 0-15,-2 0 0 0,-1 0-160 0,0-1-48 16,-1-3 0-16,-2 0 0 0,-2-4-288 0,0-1-64 16,-6-12-16-16,3 10 0 15,-3-10-848-15,0 0-160 0,0 0-48 0,0 0 0 16,0 0-560-16,0 0-112 0,-3-13-32 0,0-4-8816 15,-2-3-1760-15</inkml:trace>
  <inkml:trace contextRef="#ctx0" brushRef="#br1" timeOffset="20132">22170 11019 14735 0,'0'0'640'0,"0"0"160"0,0 0-640 0,5 10-160 0,-1 1 0 0,1-1 0 15,-5-10 5472-15,6 13 1056 0,2 0 224 0,1 2 32 16,0 2-5184-16,0 3-1024 0,1 3-224 0,1 3-32 16,1 4-320-16,3 5 0 0,0 3 0 0,2 4-144 15,-1 7 0-15,2-1 0 0,-1 2 0 0,3-3 0 16,-1-4 144-16,-2-2 144 0,-1-4-16 0,-2-2-128 16,-1-3 416-16,-1-1-32 0,-1 1 0 0,0-4 0 15,-3 0-80-15,-2-5-32 0,-3-3 0 0,0-5 0 16,-1-2-16-16,0-3 0 0,-2 0 0 0,0-4 0 15,0-6-256-15,0 0 0 0,0 0-208 0,0 0 80 0,-11-4-48 16,0-4 0-16,0-6 0 0,1-1 0 0,0-6 176 0,1-4 0 16,1-3 0-16,2 1 0 0,1-1 0 15,3 2-256-15,4-2 64 0,5 1 0 0,4 1-144 0,3 0-48 16,4 1 0-16,4 1 0 16,4 3-64-16,2 4 0 0,-1 4-16 0,1 4 0 0,-1 4 256 0,1 5 48 15,-2 4 16-15,-2 9 0 16,-1 6-224-16,-3 4-32 0,-1 3-16 0,-3 1 0 0,-2 3 416 0,-3-1 144 15,-2 0 0-15,0 1 0 0,-5-1 656 0,-2 1 128 16,-3-2 32-16,-4-2 0 0,-2-1-192 0,-3-2-48 0,-4-1 0 0,0-4 0 16,-3-3-720-16,-2-1 0 0,-1-4 0 15,-1-5-160 1,-1-3-2192-16,1-4-432 0,0-3-96 0,0-6-13248 0</inkml:trace>
  <inkml:trace contextRef="#ctx0" brushRef="#br1" timeOffset="20296.59">22719 10986 12895 0,'16'14'1152'0,"1"3"-928"0,1 0-224 0,2 4 0 16,1 3 7296-16,2 2 1424 0,3 1 288 0,-1 2 48 16,0-1-7248-16,-2 1-1440 0,0-2-368 0,-1 4 0 15,-1 4-1472-15,-1 1-384 16,-1 0-64-16,1-1 0 0,-1-1-1856 0,0-3-384 0,-3-6-64 0</inkml:trace>
  <inkml:trace contextRef="#ctx0" brushRef="#br1" timeOffset="20633.59">23153 11621 30399 0,'12'11'2704'0,"-3"-5"-2160"16,-1 1-544-16,5-3 0 0,1-3 3680 0,5-2 624 16,3-2 128-16,4-6 32 0,4-4-3584 0,3-6-720 15,2-4-160-15,0-7 0 0,0-5 0 0,-2-3 0 16,-2-4-144-16,-3 0 144 0,-4 1-192 0,-4 1 64 0,-5-1 0 0,-3 1 0 16,-3 2 256-16,-4-1 64 0,-1 1 16 0,-5 0 0 15,-5 2 192-15,-3 1 48 0,-4 1 0 0,-2 6 0 16,-3 5-288-16,-1 8-160 0,-2 4 192 0,-2 8-192 15,-4 6 192-15,-2 7-192 0,-2 8 192 0,3 7-192 16,1 3 144-16,7 9-144 0,2 3 0 0,6 3 144 16,7 3-144-16,5 4 0 0,4 2 0 0,8 5-176 15,8 3-96-15,6 0-32 0,5-3 0 0,5-7 0 16,5-6-1376 0,7-4-288-16,8-7-48 0</inkml:trace>
  <inkml:trace contextRef="#ctx0" brushRef="#br1" timeOffset="23433.06">7976 8015 11055 0,'0'0'480'0,"-7"-1"112"0,7 1-464 0,-10 0-128 15,0-4 0-15,2 3 0 0,-1 1 4496 0,2-1 880 16,-2 0 192-16,2-1 16 0,0-2-3600 0,-1 2-736 16,1-1-144-16,0 0-16 0,2-2-336 0,1 3-64 15,1 0-16-15,-2-3 0 0,0 1-192 0,0-1-32 0,-1-2-16 0,2 1 0 16,-1 2 32-16,-1-3 16 0,1 2 0 0,5 5 0 15,-5-2 48-15,5 2 16 0,-8-4 0 0,8 4 0 16,0 0-224-16,0 0-64 0,0 0 0 0,-6 8 0 16,0 1-256-16,1 2 0 0,0 3 0 0,2 3 0 15,1 0 0-15,-1 4-144 0,2 2 144 0,1 5-192 16,4 4 192-16,-2 4-208 0,0 1 80 0,1 7 128 16,2 6-256-16,1 5 80 0,-1 5 16 0,1 3 0 15,2 2 0-15,-1 9 0 0,-2 8 0 0,1 10 0 16,-3 5 32-16,-1 10 0 0,0 8 0 0,2 3 0 15,-1 6 128-15,-1 4 0 0,-1 7 0 0,-1-2 0 16,1-5 0-16,2 2 0 0,-1 1 0 0,3 2 0 16,3 4 0-16,-1-1 0 0,-2-2 0 0,1 5 0 15,0 3 0-15,1-5 0 0,-2-4 0 0,3-3 0 0,2-5 0 0,1-2 0 16,2-5 0-16,-1-3 0 0,2-6-160 16,1-8 0-16,-2-4 0 0,1-7 0 15,1-5-336-15,-2-7-64 0,0-9-16 0,1-5 0 16,-1-5-1856-16,1-6-368 0,-2-8-80 0,-1-5-11376 15</inkml:trace>
  <inkml:trace contextRef="#ctx0" brushRef="#br1" timeOffset="24451.06">7773 7502 30111 0,'0'0'1344'0,"0"0"256"0,-6-2-1280 0,6 2-320 0,-9-6 0 0,4 4 0 0,5 2 624 0,0 0 48 16,0 0 16-16,-9 1 0 0,9-1-176 0,0 0-16 15,0 0-16-15,0 0 0 0,-7 6-480 0,7-6 0 16,0 0 0-16,0 0 0 0,5 9 0 0,0-3 176 15,-5-6 0-15,13 7 0 0,3-1 400 0,1 0 64 16,2-3 32-16,4-2 0 0,5 1 32 0,3 0 0 16,6-1 0-16,2-2 0 0,3-3-128 0,5 1 0 15,5 1-16-15,6 2 0 0,6-2-208 0,8-1-32 16,6-2-16-16,3-1 0 0,2 2-304 0,6-3 160 16,8 0-160-16,-1 1 128 0,-2 1-128 0,2 0 0 15,4 0 0-15,2-3 0 0,4-1 0 0,3-3 0 0,3-1 0 16,2-1 128-16,3-3-128 0,3 2 160 15,-2-2-160-15,0 1 160 0,0-2-160 0,-2 4 160 0,3 2-160 0,-2-1 160 16,-2-1-160-16,1 3 160 0,-1 1-160 0,0 2 160 16,-7 1-32-16,2 2 0 0,0 1 0 0,-3 2 0 15,-1 1 0-15,-3 2-128 0,-2 2 192 0,-1 1-64 16,0-2-128-16,-5 1 0 0,-1 0 0 0,-1 2 0 16,3 0 0-16,-6 1 0 0,-6-1 0 0,-6 0 0 15,-9-3-224-15,0 2 32 0,-3 3 0 0,-5 0 0 16,-4 0 48-16,-7 2 16 0,-7-2 0 0,-6 0 0 15,-7 0 128-15,-4 0 0 0,-6-2 0 0,-2 1-128 16,-3-2 128-16,-1 0 0 0,-2 0 0 0,-1-1 0 16,-2 0 0-16,1 1-128 0,0 1 128 0,-1-2-128 15,-9-3 128-15,10 3 0 0,-1 0 0 0,-1-1 0 16,2 0 0-16,-10-2 0 0,0 0 128 0,0 0-128 16,8 6 0-16,-8-6 0 0,0 0 0 0,0 0 0 0,0 0 128 0,0 0-128 15,5 7 128-15,-5-7-128 0,2 10 0 0,-4 1 0 16,0 0 0-16,0-1 0 0,0 1-128 0,1 1 0 15,1-12 0-15,0 17 0 0,-1 3 128 0,1-1 0 16,2-1 0-16,1 1-128 0,0-1 128 0,4 3 0 16,-1 1 0-16,0 3 0 0,1 2 0 0,2 3 0 15,2 2 0-15,-2 3 0 0,1 3 0 0,0 6-128 16,0 6 128-16,0 0 0 0,0 2 0 0,-1 4-160 16,-2 6 160-16,1 6 0 0,0 6 0 0,1 4 0 15,1 4 0-15,-1 6 0 0,1 6 0 0,1 6-128 16,1 1 128-16,2 7-160 0,-1 4 160 0,1 5 0 15,0 3 0-15,3 3 128 0,-1 3-128 0,1 2 0 0,-1-1-128 0,0 5 128 16,-1 5 0-16,-2 2 0 0,1 1 0 0,-1 1 176 16,0 1 80-16,-1 1 32 0,-4 3 0 0,0 0 0 15,-2-3 176-15,1-1 48 0,-2-4 0 0,0 0 0 16,-4-3-64-16,-1-6-16 0,-1-8 0 0,0-8 0 16,-1-4-240-16,-1-8-64 0,2-6 0 0,0-7 0 15,0-6-128-15,2-3-256 0,0-4 64 0,3-3 16 31,0-5-368-31,-1-5-80 0,0-4-16 0,1-4 0 16,-2-3-992-16,-1-1-208 0,-1-5-32 0</inkml:trace>
  <inkml:trace contextRef="#ctx0" brushRef="#br1" timeOffset="25017.61">8694 13411 35247 0,'0'0'1552'0,"0"0"336"0,7 8-1504 0,-1-1-384 0,-6-7 0 0,12 6 0 16,1 0 1520-16,1-1 224 0,1 1 48 0,3 0 16 15,1 0-864-15,1-2-176 0,4 1-48 0,1-2 0 16,1 0-416-16,2 1-96 0,0-1-16 0,3-2 0 16,3-1-192-16,4-1 0 0,0-1 0 0,9 1 0 15,7-3 192-15,8 0-48 0,7-2-16 0,7 0 0 16,6-1 80-16,13-1 16 0,13 0 0 0,8-1 0 16,2 1 80-16,10-1 16 0,8 2 0 0,4 1 0 15,2 1-144-15,0 0-32 0,0 2 0 0,4 0 0 0,5-1-144 16,0 1 0-16,-1 1 0 0,-1 0 0 0,-6 1 0 0,2 1 0 15,1 0 128-15,-3 1-128 0,-4 1 0 0,-3-1 0 16,-2 1 0-16,-3-2 0 0,-4 0 128 0,-2-2-128 16,-3-1 128-16,-5-3-128 0,-3 0 0 0,-3-3 128 15,-4-6-128-15,-7-1 0 0,-5-3 0 0,-4-2-256 16,-1 0 48-16,-9-5 0 16,-10-4-1328-16,-8-3-256 0,-10-1-48 0,-10-5-11216 15,-6-8-2240-15</inkml:trace>
  <inkml:trace contextRef="#ctx0" brushRef="#br1" timeOffset="25701.79">8381 6404 20271 0,'-8'-5'1792'0,"-2"-4"-1424"0,-2-2-368 0,0-3 0 16,-2-4 4192-16,1 0 768 0,0 2 160 0,0 1 16 15,2 1-2608-15,0 1-528 0,2 1-96 0,2 0-32 16,-1-1-528-16,1 2-128 0,4 1 0 0,1 3-16 16,2 7-720-16,0 0-144 0,-4-3-16 0,4 3-16 15,0 0-304-15,0 0 0 0,0 0 0 0,3 9 0 16,2 7-304-16,2 7 48 0,0 4 0 0,3 7 0 16,-1 8-176-1,1 8-16-15,1 9-16 0,2 3 0 0,-1 4-80 0,0-1-16 0,1-3 0 0,1-2 0 16,-1-3-192-16,1-2-32 0,0-2-16 0,1-2 0 15,0-4-1488-15,2-4-288 0,-2-4-64 0,2-4-16 16,-4-3-1056-16,-1-6-192 0</inkml:trace>
  <inkml:trace contextRef="#ctx0" brushRef="#br1" timeOffset="26101.95">8338 6270 35007 0,'4'-13'1552'0,"-1"4"320"0,0-1-1488 0,2-4-384 15,2-7 0-15,4-1 0 0,4-3 2384 0,5-2 416 0,3-5 80 0,5 3 0 16,2 0-2112-16,7 4-416 0,3 1-96 0,3 2 0 16,2 2-256-16,2 5-192 0,0 7 48 0,1 3 0 31,-2 5-240-31,-4 6-32 0,-5 3-16 0,-7 5 0 15,-2 5-48-15,-6 5-16 0,-6 4 0 0,-4 4 0 0,-4 2 272 0,-5 3 48 0,-5 1 16 0,-7 3 0 16,-5 2 160-16,-8 1 256 0,-3-2-64 0,-8 2-16 16,-8 2 128-16,-3 3 16 0,-3 2 16 0,3-3 0 15,2-4-16-15,7-2 0 0,2-2 0 0,4-4 0 16,5-4-32-16,5-2-16 0,7-6 0 0,6-3 0 16,1-3 96-16,5-1 16 0,5-2 0 0,5 1 0 15,4-1-128-15,6-1 0 0,4-3-16 0,4-1 0 16,4-2-96-16,9-5-16 0,5-4 0 0,4-3 0 15,0-1-128-15,1-2 0 0,-2-4 0 0,0-4-176 16,-3-2-368-16,-2-1-80 0,-1 3-16 0,-3-1 0 16,-2 1-2944-16,-3 0-608 0,-3-1-112 0</inkml:trace>
  <inkml:trace contextRef="#ctx0" brushRef="#br1" timeOffset="26518.47">9740 6357 22111 0,'-2'-9'1968'0,"0"4"-1584"0,-3-1-384 0,0-2 0 15,-4 0 3840-15,-1-1 672 0,-1-1 144 0,-3 1 16 16,-1 1-3008-16,-2 4-592 0,-1 2-128 0,-1 2-32 16,-4 3-544-16,-1 6-112 0,0 6-32 0,1 7 0 15,-1 5-400-15,4 8-80 0,3 7 0 0,3 5-16 16,4 5 272-16,4 1 192 0,5 2-16 0,4-2-16 16,4 0 288-16,5-8 48 0,2-6 16 0,4-5 0 15,1-7-128-15,5-6-32 0,-1-5 0 0,2-5 0 16,1-8-176-16,3-5-48 0,2-7 0 0,2-5 0 15,0-8 384-15,0-5 64 0,-2-2 0 0,-4-5 16 16,-4-3-80-16,-3-1-32 0,-4-2 0 0,-5-1 0 0,-2-1-288 0,-4-1-48 16,-3-1-16-16,-4 0 0 0,-4 2-128 0,-3-1-144 15,-3-2 144-15,-3-1-208 16,-4-3-1200-16,-2 3-224 0,-1 2-48 0,-1 4-16 16,-2 5-2528-16,1 7-496 0</inkml:trace>
  <inkml:trace contextRef="#ctx0" brushRef="#br1" timeOffset="26837.18">10277 5801 40319 0,'0'0'1792'0,"11"8"352"0,-1 0-1712 0,1 1-432 0,0 1 0 0,1 2 0 16,0 0 1184-16,1 4 160 0,2 6 16 0,-1 4 16 15,1 2-544-15,0 8-128 0,-2 7 0 0,0 7-16 16,-2 4-688-16,-1 3 0 0,-2 1 0 0,-2 1 0 16,1-2-144-16,-3-1-16 0,0-4 0 0,0-2 0 15,0-1-352-15,1-5-64 0,0-5 0 0,1-6-16 16,-1-4-528-16,2-6-96 0,-3-3-32 0,2-3 0 15,-1-5-160-15,3-2-16 0,-3-3-16 0,-5-7 0 16,7 0-1088-16,1-3-224 0,1-7-32 0</inkml:trace>
  <inkml:trace contextRef="#ctx0" brushRef="#br1" timeOffset="27187.18">10549 5691 20271 0,'0'0'1792'0,"0"0"-1424"16,0 0-368-16,0 0 0 0,0 0 4336 0,6 8 784 15,0 2 176-15,0 1 16 0,2 1-3392 0,1 6-704 0,1 4-128 0,3 7-16 16,4 6-448-16,1 5-96 0,2 6-16 0,0 11 0 16,0 6-304-16,-3-1-64 0,0-4-16 0,-4-6 0 15,0-5 192-15,-1-6 48 0,-1-6 0 0,-1-4 0 16,-1-7-240-16,0-4-128 0,-3-5 160 0,1-5-160 15,-7-10-128-15,9 4-128 0,0-7-32 0,-1-7 0 16,2-7 32-16,1-11 0 0,1-12 0 0,2-5 0 16,-2-6 16-16,1-2 16 0,1-1 0 0,0 6 0 15,2 3 224-15,-1 7 0 0,2 6 0 0,3 7 0 16,3 5 320-16,2 8 128 0,1 7 0 0,3 6 16 16,1 9-112-16,1 10-32 0,-2 8 0 0,4 14 0 15,0 12-192-15,-1 6-128 0,-2 7 160 0,-4 5-160 16,-2-2 0-16,-5 1-192 0,-8-2 16 0,-5-3-20768 15</inkml:trace>
  <inkml:trace contextRef="#ctx0" brushRef="#br1" timeOffset="28837.97">4437 7834 41695 0,'0'0'1856'0,"0"0"368"0,-9 6-1776 0,2-1-448 16,0 2 0-16,-1 2 0 0,0 1 448 0,-2 4 16 15,-2 5 0-15,-2 4 0 0,0 1-256 0,-2 6-48 0,-3 4-16 0,-2 6 0 16,0 9-144-16,10-21 0 0,-3 9-160 0,-1 3 160 15,1 5-176-15,-2 3 176 0,1 0-192 0,1-1 192 16,1 0 0-16,-9 34 0 0,5-17 0 0,6-17 0 16,3-9 0-16,2-9 0 0,2-3 0 0,1-7 0 15,1-7 0-15,2-12 0 0,0 0 0 0,0 0 0 16,0 0 0-16,0 0 128 0,11-16-128 0,2-10 192 16,3-11-448-16,1-9-112 0,2-9-16 0,1-8 0 31,-1-6-256-31,3-5-48 0,-4 0-16 0,1 4 0 0,-2 9 272 0,-3 3 48 0,-1 5 16 0,-1 7 0 15,1 8 640-15,1 5 128 0,-3 3 32 0,0 6 0 16,0 3 304-16,1 6 64 0,-4 5 16 0,2 5 0 16,0 5-176-16,2 7-48 0,4 6 0 0,1 5 0 15,3 4-96-15,2 9-32 0,2 7 0 0,5 7 0 0,3 7-176 16,3 4-32-16,1 5-16 0,2 1 0 0,1 3-240 0,-1-3 176 16,-5-5-176-16,0-2 160 0,0-2-32 0,-5-6-128 15,-1-2 192-15,-2-7-64 0,-4-5-304 0,-3-5-64 16,-4-3-16-16,-1-3 0 15,-2-2-192-15,-3-4-64 0,-3-5 0 0,-5-11 0 16,1 6-944-16,-1-6-192 0,0 0-32 0,-8-3-10800 16,-7-4-2176-16</inkml:trace>
  <inkml:trace contextRef="#ctx0" brushRef="#br1" timeOffset="29082.54">4479 8191 35935 0,'0'0'3200'0,"10"1"-2560"0,1 0-512 0,5 1-128 16,1 0 2192-16,-1 2 432 0,1 1 64 0,0 1 32 16,-1 1-1696-16,3 2-320 0,0-1-80 0,1-1-16 15,-2 1-432-15,-1-1-176 0,3-2 128 0,1 0-128 16,0 0-448-16,0 0-192 15,0-2-16-15,-1-3-16 0,-2-1-1616 0,2-4-320 0,2 0-64 0,0-3-9264 16,0-1-1856-16</inkml:trace>
  <inkml:trace contextRef="#ctx0" brushRef="#br1" timeOffset="29604.59">5590 8088 34095 0,'0'0'1504'0,"0"0"320"0,0 0-1456 0,0 0-368 16,0 0 0-16,0 0 0 0,0 0 2656 0,0 0 464 16,0 0 80-16,0 0 32 0,-11 0-2528 0,-1 0-512 15,-2 3-192-15,-3-3 128 0,-3 0-128 0,-1 1 0 16,-2 0 0-16,-1 1 0 0,-3 1 0 0,-1 3 0 0,1-2 0 0,1 2 0 15,2-1 0-15,1 3 0 0,1 1 0 0,1 1 0 16,1 2 272-16,3 1 80 0,1-1 16 0,3 1 0 16,5 3-112-16,1 2 0 0,2 3-16 0,2 1 0 15,1 1-240-15,2 0 144 0,3 2-144 0,0-2 128 16,1-2-128-16,1-3 0 0,3 0 0 0,0-2 0 16,4 0 0-16,2-4 0 0,2-3 0 0,1-6 0 15,-1-4-256-15,3-6 32 0,1-4 0 0,2-3 0 16,2-5 48-16,-1-4 16 0,-1-3 0 0,-1-6 0 15,-1-4 160-15,-1 0 0 0,-2 1-144 0,-1 0 144 16,-3 0 0-16,-2 2 0 0,-3 2 0 0,-2 0 128 16,-3 0 128-16,0 3 32 0,-2-1 0 0,-1 6 0 15,-2 5 96-15,0 5 0 0,1 3 16 0,0 3 0 16,0-2 0-16,1 9 0 0,0 0 0 0,0 0 0 0,0 0-192 16,0 0-32-16,-2 11-16 0,3 6 0 0,1 8-288 0,2 4-64 15,1 4-16-15,3 6 0 0,1 3-112 0,0 7-32 16,2 7 0-16,2-1 0 15,3-2-1312-15,2-2-256 0,3-4-48 0,-3-3-16 16,3-4-2272-16,0-6-464 0,0-8-80 0,1-5-32 16,-2-6 2400-16,4-3 496 0,0-6 80 0,0-2-7360 0</inkml:trace>
  <inkml:trace contextRef="#ctx0" brushRef="#br1" timeOffset="30086.81">6249 7927 26719 0,'0'0'2368'0,"0"0"-1888"0,-3 6-480 0,3-6 0 16,0 0 4352-16,-6 6 768 0,-1-2 144 0,0 2 48 15,-2 4-4192-15,-2-2-832 0,-3 1-160 0,-6 0-128 16,-5-1 0-16,-3 0-304 0,-3 2 48 0,0 4 16 15,3 2-48-15,0 3-16 0,3 1 0 0,1 3 0 16,2 1 304-16,3 1 0 0,3-1 176 0,1 5-176 16,3 4 544-16,5 3 0 0,0-3 0 0,5 1 0 15,2-1-176-15,3 0-48 0,5-3 0 0,2-1 0 16,0-4-192-16,3-4-128 0,1-5 160 0,3-2-160 16,-2-6 0-16,3-4-320 0,0-5 64 0,4-5 0 0,2-5-128 15,3-7 0-15,0-7-16 0,0-10 0 16,-1-7-112-16,1-7 0 0,-3-6-16 0,-1-5 0 15,-1 1-64-15,-1-1-16 0,-3 2 0 0,-1-2 0 0,-5-4 256 0,-1 3 48 16,-4 5 16-16,-3 0 0 0,-2 0 448 0,-2 3 96 16,-2 2 0-16,0 5 16 0,-3 7 176 0,2 7 16 15,0 4 16-15,0 10 0 0,-1 7-32 0,1 5 0 16,3 6 0-16,0 0 0 0,-6 13 32 0,1 8 0 16,-1 6 0-16,2 10 0 0,1 9-352 0,-1 9-128 15,2 9 0-15,1 8 0 0,0 6 0 0,1 0 0 16,1 1 0-16,1-1 0 15,3-2-1392-15,-2-4-272 0,3-8-48 0,1-4-16 16,1-7-2240-16,0-8-448 0,0-8-80 0,2-5-32 0</inkml:trace>
  <inkml:trace contextRef="#ctx0" brushRef="#br1" timeOffset="30381.8">6738 7805 27647 0,'0'0'2448'0,"10"11"-1952"0,1 4-496 0,1 7 0 16,2 5 3968-16,2 5 704 0,-2 1 144 0,0 7 32 15,-3 5-3728-15,-2 0-736 0,-1 2-160 0,-2 0-32 16,-4-2-48-16,1-3-16 0,-3-5 0 0,0-4 0 16,-3-6-128-16,0-5 0 0,-1-3 144 0,1-3-144 15,0-5 416-15,-2-4 16 0,5-7 0 0,0 0 0 0,-7 0 224 0,-1-4 48 16,0-5 16-16,2-5 0 0,-1-2-400 0,1-7-64 15,2-5-32-15,1-6 0 0,2-6-224 0,5-2 0 16,3-2 0-16,4 2 0 16,3 1-576-16,6 5 0 0,4 6 0 0,7-1 0 15,9 1-944-15,4 6-192 0,4 3-32 0,-4 7-18336 16</inkml:trace>
  <inkml:trace contextRef="#ctx0" brushRef="#br1" timeOffset="31623.61">6875 9198 11967 0,'0'0'1072'0,"0"0"-864"0,0 0-208 0,0 0 0 16,0 0 3728-16,2 9 704 0,-2-9 144 0,0 0 32 15,0 0-2176-15,0 0-416 0,-4 9-96 0,4-9 0 16,-8 5-448-16,0-1-96 0,0-2-16 0,-1-1 0 0,1-1-240 0,-3-1-48 15,-1-1-16-15,-1 2 0 16,-1 1-384-16,0 3-80 0,-1 1-16 0,-3 3 0 0,2 3-160 0,0 7-32 16,-3 6-16-16,2 8 0 0,-3 8-240 0,2 6-128 15,1 4 160-15,6 4-160 0,5 3 272 0,6-7-32 16,5-4-16-16,5-3 0 0,3-2-64 0,2-8-16 16,3-7 0-16,1-5 0 0,0-4-144 0,4-7-176 15,2-7 48-15,1-5 0 0,2-7 128 0,-2-8-160 16,0-5 160-16,1-6-160 0,-2-6 160 0,-3-4 0 15,-2-2 160-15,-7 0-160 0,-7 3 176 0,-5 3-176 16,-6 3 192-16,-4 0-192 0,-4 1 0 0,-3 2 0 0,-4 0 0 16,-5 1 0-1,-3 0-1632-15,-3 6-224 0,-3 7-64 0,-1 6-11376 0,-2 2-2272 0</inkml:trace>
  <inkml:trace contextRef="#ctx0" brushRef="#br1" timeOffset="32040.12">6920 10257 45039 0,'0'0'1984'0,"0"0"432"0,0 0-1936 0,-1 9-480 15,2 1 0-15,0-1 0 0,1 1 896 0,-1 1 96 16,-1 2 16-16,1 5 0 0,0 3-640 0,3 3-128 16,-2 3-32-16,0 8 0 0,0 6-208 0,-1 4 0 15,-1 3 0-15,2-1 0 0,0-1-192 0,-1 2 192 0,1-1-192 0,-2-2 192 32,-1-2-1344-32,1 0-176 0,0-1-16 0,1-2-16 15,1-1-1952-15,0-5-384 0,-2 8-80 0,3-18 0 0</inkml:trace>
  <inkml:trace contextRef="#ctx0" brushRef="#br1" timeOffset="32689.47">6750 11904 41471 0,'0'0'3680'0,"10"-1"-2944"0,2-2-592 0,7-5-144 15,8-2 1824-15,6-2 336 0,5-3 64 0,8-1 16 16,5 0-1792-16,-2 1-448 0,-1 0 128 0,-7 3-128 15,-3 4-1792-15,-8 5-384 16,-6 4-64-16,-6 7-32 0,-7 7 192 0,-6 12 32 0,-6 10 16 0,-8 6 0 16,-5 4 928-16,-4 4 176 0,-4 2 32 0,-2 2 16 0,-5 1 2640 0,2 1 528 15,0 1 96-15,4 1 32 0,6-5-432 16,5-5-64-16,5-4-32 0,6-3 0 0,5-4-800 0,9-5-176 16,9-4-16-16,8-5-16 0,6-4-720 0,10-7-160 15,4-6 0-15,8-8 0 0,6-9-160 0,4-7-32 16,3-6 0-16,-1-6 0 15,-3-8-912-15,-1-6-192 0,-4-7-48 0,-2-7-12320 16,0-6-2464-16</inkml:trace>
  <inkml:trace contextRef="#ctx0" brushRef="#br1" timeOffset="34941.26">7722 10035 2751 0,'0'0'256'0,"0"0"-256"0,0 0 0 0,0 0 0 15,-9-2 5008-15,2 0 960 0,7 2 192 0,-7-3 48 0,-1-1-4048 0,1 1-816 16,0-1-144-16,-1-1-48 0,1 1-544 0,-1 1-112 16,0-1-32-16,0 1 0 0,0-1-32 0,1 0-16 15,-1 1 0-15,0 0 0 0,2 1 592 0,6 2 112 16,-8-4 32-16,3 2 0 0,-1 0 176 0,6 2 32 15,0 0 16-15,0 0 0 0,0 0-432 0,0 0-96 16,0 0-16-16,0 0 0 0,0 0-320 0,0 0-64 16,0 0 0-16,0 0-16 0,0 0-240 0,10-5-32 15,0 2-16-15,1 1 0 0,0 0-16 0,2 0 0 16,2 0 0-16,2 1 0 0,2 1-128 0,2 0 160 16,-1 0-160-16,5 0 160 0,0 0-160 0,6 0 0 15,4 0 0-15,5 0 0 0,5-1 0 0,1-1 0 16,3-1 128-16,2-1-128 0,1 0 0 0,5-1 0 15,4-2 0-15,5-1 128 0,4 1-128 0,1-2 0 0,1 0 0 16,4-1 0-16,2 0 128 0,3 0-128 0,3-2 0 0,-1 1 128 16,0 0-128-16,6 1 0 0,6-1 144 0,-2 0-144 15,-1 0 0-15,4 1 0 0,1 0 0 0,3 2 128 16,0-2-128-16,0 1 0 0,0 0 0 0,4 0 0 16,-1-1 0-16,1-1 0 0,-5 0 0 0,4 3 128 15,5-2 0-15,-2 0 16 0,-2-1 0 0,-2 0 0 16,5 0-16-16,-4-1-128 0,-3 1 192 0,2-2-64 15,-2-1-128-15,-1 1 0 0,-1 1 0 0,-4 1 128 16,-5 1-128-16,0 1 0 0,2-3 0 0,-6 2 0 16,-3 0 0-16,-5 2 128 0,-5 0-128 0,1 1 0 15,1 1 128-15,-6 1-128 0,-5 2 0 0,-3 0 128 0,-6-2-128 16,-1 1 0-16,-1-1 0 0,1 2 0 0,4 0 0 16,-4 0 0-16,-1-2-192 0,-2 2 192 15,-2-3-544-15,-1 4 16 0,0 0 0 0,0 1 0 16,2 0-1088-16,3 1-224 0,2 1-32 0,-3 1-16 15,-4 1-768-15,-3 4-160 0,-2 3-16 0</inkml:trace>
  <inkml:trace contextRef="#ctx0" brushRef="#br1" timeOffset="35710.99">7755 11516 32255 0,'0'0'2864'0,"7"4"-2288"0,-7-4-576 0,11 5 0 15,5-3 2192-15,3-2 336 0,4 0 64 0,5-2 16 16,5-1-2032-16,4-3-384 0,1-2-192 0,2 1 160 16,1 0-160-16,2-2 0 0,0-2 0 0,3 1 0 15,3 2 0-15,5 0 0 0,4 1 0 0,1 2 0 16,1-1 256-16,1 2-16 0,3-1-16 0,11 2 0 15,8 1 32-15,1 0 0 0,2-2 0 0,6 0 0 16,5 0-64-16,7-2 0 0,7 0 0 0,4-3 0 16,6-1 0-16,5-1 0 0,5-1 0 0,5 0 0 15,7 1 16-15,1-3 0 0,0 0 0 0,6 0 0 16,3-2 16-16,4 1 0 0,3 1 0 0,-1 1 0 0,2 2-32 16,-3-2-16-16,0 0 0 0,4 1 0 0,2 1-16 15,2 1 0-15,-1 3 0 0,-5-1 0 0,-5 0-160 0,1 0 160 16,2 1-160-16,-1-2 160 0,-2 0-160 15,-10-1 0-15,-10-1 0 0,-1 0 0 16,2 0-1264-16,-12-2-176 0,-10-2-32 0,-1-3-11872 16,-1-3-2368-16</inkml:trace>
  <inkml:trace contextRef="#ctx0" brushRef="#br1" timeOffset="37143.4">8876 8511 911 0,'0'0'0'0,"0"0"0"0,0 0 0 0,0 0 0 15,0 0 0-15,0 0 0 0,3-8 6592 0,-3 8 1248 16,0-8 240-16,0 8 48 0,-1-10-5360 0,0 2-1072 16,1-2-224-16,-1 3-32 0,1 7-320 0,-4-5-64 15,-1-2-16-15,0-1 0 0,0 1-112 0,1-1-32 16,-1-1 0-16,0 4 0 0,-3 1-64 0,-1 1 0 15,0-1-16-15,-2-1 0 0,1-1-192 0,1 1-48 16,-2 2 0-16,1 0 0 0,-1 0-64 0,0 1-32 16,-1-2 0-16,-1 2 0 0,1 2-160 0,1 0-48 0,-2-1 0 0,-3 1 0 15,-1 0-272-15,1 2 128 0,-1 0-128 0,0 2 0 16,-2 3 0-16,2 3 0 0,2 3 0 0,4 2-144 16,1 2-16-16,3 6 0 0,4 6 0 0,0 5 0 15,3 8 32-15,3 5 0 0,2 6 0 0,3 1 0 16,2-2-128-16,5-1 0 0,2-3-16 0,3-4 0 31,3-4-512-31,1-7-112 0,5-6 0 0,3-5-16 16,5-9-480-16,5-6-80 0,3-5-32 0,-1-3 0 0,-1-3 304 15,-2-3 64-15,-2-6 16 0,1-1 0 0,-4-5 432 0,-2-1 96 0,0-1 16 16,-3 2 0-16,-2-2-208 0,-4-2-48 16,-4-3 0-16,-3 1 0 0,-3-1-2624 0,-3-1-544 0,-1 2-96 0</inkml:trace>
  <inkml:trace contextRef="#ctx0" brushRef="#br1" timeOffset="37375.4">9223 8512 15951 0,'-9'-10'704'0,"2"6"144"0,-3 0-672 0,1 2-176 0,-1 1 0 0,1 4 0 0,1 3 2944 0,-1 5 544 16,0 1 112-16,1 4 32 0,1 5-864 0,0 2-160 15,3 3-48-15,-1 2 0 0,1 3-624 0,2 0-128 16,0-1-16-16,5-3-16 0,1-3-752 0,4-2-160 16,1-1-32-16,0-3 0 0,2-3-576 0,3-3-128 15,0-2-128-15,2-3 176 0,3-3-176 0,1-3 0 16,1-3 0-16,0-2 0 0,-1-2 0 0,-1-3 0 15,0-3 0-15,-1-2 0 0,-4-4 0 0,-2-1 0 16,-2-2 0-16,-1 1 0 0,-4-1-192 0,-1-1 192 16,-4 0-192-16,-2 0 192 15,-1 0-528-15,-1 0 16 0,-5-2 0 0,-2 0 0 16,-3-2-1408-16,-3 2-288 0,0 1-48 0,-4 3-9904 0,0 3-1968 0</inkml:trace>
  <inkml:trace contextRef="#ctx0" brushRef="#br1" timeOffset="37726.4">9588 8285 33167 0,'15'21'2944'0,"-4"-5"-2352"0,1 2-464 0,2 4-128 16,3 4 2160-16,0 1 400 0,0 2 96 0,-1 1 16 15,0 1-1440-15,-3 0-272 0,-3-1-64 0,0-4-16 16,0-2-512-16,-3-3-112 0,0-2 0 0,-3-3-16 15,-2 0-432-15,0-5-64 0,-2-2-32 0,0-9 0 0,0 0-32 16,0 0 0-16,0 0 0 0,0 0 0 0,0 0 64 0,-3-9 0 16,3-3 0-16,0-1 0 0,3-2 256 0,1 2 0 15,1 1 0-15,2-1 0 0,1 1 0 0,1 0 256 16,2 1-32-16,1 1 0 0,-4 0 0 0,2 3 0 16,0 3 0-16,0 4 0 0,1 4 112 0,1 5 32 15,1 5 0-15,1 4 0 0,-1 4-64 0,0 5-16 16,-2 4 0-16,-2 4 0 0,-3 2-288 0,-1-2 0 15,-2-3 0-15,-1-5-144 16,-3-5-2224-16,0-4-432 0,0-5-80 0,1-3-32 16,0-1-1696-16,0-9-352 0,0 0-64 0,8-19-16 0</inkml:trace>
  <inkml:trace contextRef="#ctx0" brushRef="#br1" timeOffset="37959.4">10277 7788 48719 0,'4'28'2160'0,"1"-1"448"0,1 12-2096 0,4 10-512 0,2 9 0 0,1 9 0 16,-1 7 256-16,-1 5-64 0,1 6-16 0,2 1 0 16,3-1-16-16,-4-2 0 0,-2-4 0 0,0-3 0 15,-2-6-1088-15,-2-8-224 0,0-8-32 0,-1-7-16 16,-1-4 48-16,-1-7 16 0,0-8 0 0,-1-4 0 15,-3-6 80-15,1-4 16 0,-2-5 0 0,1-9 0 16,0 0-560-16,-11-4-128 0,-2-8 0 0</inkml:trace>
  <inkml:trace contextRef="#ctx0" brushRef="#br1" timeOffset="38124.4">9956 8529 31327 0,'0'0'2784'0,"13"5"-2224"16,1-3-560-16,7-3 0 0,7-3 3680 0,3-2 624 16,2 2 128-16,4-5 32 15,5-3-4192-15,1-5-832 0,-2-5-160 0,1-4-48 16,-1-3-3120-16,-3 1-624 0,-2 0-128 0,-4 4-32 0</inkml:trace>
  <inkml:trace contextRef="#ctx0" brushRef="#br1" timeOffset="38545.4">10705 8679 38703 0,'3'10'3440'0,"2"0"-2752"0,0-2-560 0,2-1-128 16,0-3 2576-16,3-3 496 0,-2-2 80 0,1-3 32 15,1 0-2544-15,1-7-496 0,1-7-144 0,2-3 0 16,0-4-288-16,1-2-112 0,-2-4-32 0,-2 0 0 16,-2 2 112-16,-2 1 0 0,-1 0 16 0,-2 2 0 0,0 1 304 0,-1 0 256 15,-3 2-64-15,-1 2 0 0,-2 2 192 0,-1-1 48 16,1 0 0-16,-3 2 0 0,-1 1-240 0,-2 1-64 16,-1 2 0-16,0 3 0 0,-1 2-128 0,-1 2 0 15,-1 1 0-15,-4 3 0 0,1 1 0 0,-3 4 0 16,-2 1 0-16,0 5 0 0,0 1 0 0,2 6 0 15,-1 6 0-15,2 3 0 0,3 6-192 0,2 4 192 16,1 2-192-16,3 6 192 0,2 2-288 0,6 0 64 16,2-2 16-16,7-5 0 15,3-4-240-15,4-2-32 0,4-1-16 0,4-5 0 16,5-2-480-16,0-4-112 0,3-6 0 0,1-3-16 16,1-5 272-16,0-1 48 0,2-5 16 0,-2-3 0 15,-1 1-96-15,0-3-16 0,-1-1 0 0,1-3 0 16,-3-2-1104-16,-2-1-240 0,-4-4-32 0,-3 2-16 0</inkml:trace>
  <inkml:trace contextRef="#ctx0" brushRef="#br1" timeOffset="38976.54">11038 8182 15663 0,'20'13'1392'0,"-10"-4"-1120"0,-2 0-272 0,1 1 0 16,3 3 7168-16,1 3 1360 0,1 5 288 0,2 2 48 16,-1-1-6976-16,-1 6-1392 0,-3 4-288 0,-1 1-48 0,-2 2-160 0,-3 0 0 15,0 0 0-15,-2-2 128 0,-3-4-128 0,-1-4 0 16,0-3 0-16,0-4 0 0,0-5-288 0,1-2 64 16,0-3 16-16,0-8 0 0,0 0 208 0,0 0 0 15,0 0 0-15,0 0 0 0,7-10 144 0,2-3-144 16,0-5 0-16,1-5 144 0,1-5-144 0,1-4-192 15,0-3 32-15,2-1 16 0,1 0 576 0,-1-1 112 16,-2 1 32-16,1 2 0 16,0 2-1792-16,2 7-368 0,-1 4-64 0,-1 7-16 0,-2 4 1136 0,2 7 208 15,1 8 64-15,1 5 0 0,0 4 512 0,2 7 96 0,1 5 32 16,-2 8 0-16,-1 7 0 0,0 4 0 16,-3 1 0-16,-2 2 0 0,-3-2-384 0,0-3 0 0,-3-2-192 15,1-6 64-15,0-8-128 0,1-3 0 16,-1-6-16-16,1-6 0 15,-3-4-912-15,-3-8-176 0,7 4-48 0,0-7 0 16,2-8 256-16,1-6 64 0,-1-7 0 0,0-2 0 16,-2-3-1680-16,1-3-336 0,-1-4-64 0,-3-1-9088 0</inkml:trace>
  <inkml:trace contextRef="#ctx0" brushRef="#br1" timeOffset="39177.55">11696 7928 11967 0,'5'-45'528'0,"-2"14"112"0,-1-4-512 0,1 2-128 0,1 1 0 0,-1 3 0 16,1 7 4576-16,2 6 880 0,-2 1 176 0,2 8 48 15,0 2-3248-15,2 6-656 0,2 4-128 0,2 7-32 16,2 4-528-16,4 7-128 0,2 7 0 0,2 9-16 16,1 5-192-16,3 8-48 0,3 8 0 0,3 3 0 0,3 3-528 0,1 3-176 15,-1 3 0-15,-2-6 0 0,-4-6 128 0,0-6-128 16,-4-4 0-16,-2-6 0 16,-3-4-320-16,-4-7-192 0,-2-7-16 0,-6-3-16 15,-3-5-576-15,-6-4-112 0,-5-3-32 0,-8-5 0 16,-6-5-1616-16,-6-9-320 0,-7-6-64 0</inkml:trace>
  <inkml:trace contextRef="#ctx0" brushRef="#br1" timeOffset="39279.54">11727 8268 33167 0,'-7'-12'1472'0,"6"4"304"0,1 0-1424 0,7-1-352 15,3 1 0-15,8-1 0 0,9 1 3120 0,6 0 544 16,5 2 112-16,11-2 32 0,8-1-2064 0,6 0-400 16,5 0-96-16,3-5-16 15,2 1-2176-15,6-2-432 0,6-4-96 0,-6-7 0 0</inkml:trace>
  <inkml:trace contextRef="#ctx0" brushRef="#br1" timeOffset="44483.83">3483 10392 15663 0,'0'0'1392'0,"0"0"-1120"0,0 0-272 0,2 9 0 15,-2-9 4176-15,0 8 784 0,1 2 160 0,0 2 16 16,2 3-3584-16,0 1-720 0,0 3-128 0,1 4-48 16,1 3-288-16,2 3-64 0,0 2-16 0,0 1 0 15,1 1-160-15,1 1-128 0,1 0 144 0,-1 2-144 16,-2 2 256-16,1 3-64 0,0 3 0 0,0 2 0 16,-1-1-48-16,1-1-16 0,-1-1 0 0,0-2 0 15,0 0-128-15,-2-2 0 0,2-3 144 0,-3-3-144 16,-1-2 0-16,2-3 0 0,-2-1 0 0,2-4-128 15,-4-3-352-15,2-4-64 0,0-4-16 0,-1-3 0 16,-2-9-528-16,0 0-128 0,0 0 0 0,6-10-16 16,-1-5-1776-16,0-6-336 0,0-7-80 0,1-1-7600 15</inkml:trace>
  <inkml:trace contextRef="#ctx0" brushRef="#br1" timeOffset="44781.53">3062 10811 28559 0,'-8'10'1264'0,"8"-10"272"0,-6 10-1232 0,0-1-304 0,6-9 0 0,0 0 0 16,0 0 3136-16,0 0 576 0,0 0 128 0,0 0 0 15,11 0-2656-15,5-4-544 0,5-3-96 0,3-3-32 16,1-4-112-16,4-1-16 0,0 0-16 0,3 0 0 16,2 1-112-16,3 1 0 0,0-1-16 0,1 1 0 15,-3 5-240-15,-2-1 0 0,-1 1 0 0,-3 2 0 16,1 1 0-16,-2 3-208 0,-3 2 16 0,-2 2 0 31,-2 1-1248-31,-2 2-240 0,-3-1-48 0,-3 4-10816 0,-1 3-2144 0</inkml:trace>
  <inkml:trace contextRef="#ctx0" brushRef="#br1" timeOffset="44949.96">3537 11558 45151 0,'10'6'4016'0,"6"1"-3216"16,3 0-640-16,8-3-160 0,3-2 1152 0,5-2 192 15,3-3 32-15,2-6 16 16,2-6-2064-16,-1-8-416 0,0-7-64 0,-5-9-32 15,-1-6-2880-15,-6-1-576 0,6-18-112 0,-8 12-32 0</inkml:trace>
  <inkml:trace contextRef="#ctx0" brushRef="#br1" timeOffset="45682.81">4109 10931 21183 0,'0'20'1888'0,"-1"-7"-1504"16,-1 1-384-16,0 2 0 0,0-2 5248 0,1 1 960 15,-1 1 208-15,1 0 48 0,1 2-5040 0,0-2-992 16,0 1-208-16,1-1-32 0,-1 0-192 0,2-1 0 16,-2 2 0-16,2-1 0 0,0-1-288 0,0 2-96 0,0-1 0 15,2 0-16-15,0-1 208 0,0-2 32 0,1-2 16 0,-1 0 0 16,1 0 144-16,-1 2 0 0,-1-2 0 0,3 1 0 15,2 1 0-15,-3 0 0 0,1 0 0 0,-2 0 0 16,-1 1 0-16,1-2 0 0,-2 0 0 0,0-2 0 16,-2-1 0-16,0-9 0 0,0 0 160 0,1 8-160 15,-1-8 256-15,0 0-32 0,0 0-16 0,0 0 0 16,0 0-16-16,-1-11 0 0,1-5 0 0,0-5 0 16,-1-4 48-16,0-2 0 0,3 0 0 0,2-1 0 15,-1 0-80-15,-1 1-16 0,-1 2 0 0,2 1 0 16,0 0 64-16,3 2 16 0,2 1 0 0,-1 1 0 15,0 1-16-15,1 2 0 0,0 0 0 0,3 1 0 16,0-1-48-16,5 1-16 0,0-1 0 0,1 2 0 16,0-1-144-16,0 4 0 0,-2 2 144 0,1 4-144 15,0 1 0-15,1 3 0 0,3 3 0 0,-1 5 0 0,2 4-144 16,0 4 0-16,-1 3 0 0,-1 4 0 0,-3 5-96 0,0 1-16 16,-3 3 0-16,-3 2 0 15,-2 1-496-15,-3 0-96 0,-3-1-32 0,-3-3 0 16,-2-2-1984-16,-2-2-400 0,-2-1-64 0,-2-1-7616 15,1-3-1536-15</inkml:trace>
  <inkml:trace contextRef="#ctx0" brushRef="#br1" timeOffset="46182.32">4812 10633 29023 0,'0'0'1280'0,"0"0"272"0,4 9-1232 0,-1 2-320 0,0 2 0 0,-1 5 0 16,1 6 1776-16,-2 5 288 0,0 6 64 0,1 7 16 16,-2 6-1392-16,0 8-288 0,2 5-48 0,1 4-16 15,3 1-272-15,-2 2-128 0,2 1 0 0,0-2 128 16,0-1 432-16,2-5 80 0,-2-6 0 0,1-5 16 16,-1-7 240-16,1-3 32 0,-3-4 16 0,1-7 0 15,1-3-672-15,-3-6-128 0,0-2-16 0,-1-5-128 16,-2-3 0-16,0-10 0 0,0 0 0 0,0 0 0 15,0 0-336 1,0 0-80-16,-8-8-16 0,0-3 0 0,-2-3 32 0,0-3 0 0,-1-4 0 0,-1-2 0 16,-3-3 176-16,0-2 32 0,-1-4 16 0,-4-3 0 15,-1-3-112-15,0 0-32 0,1-6 0 0,0 0 0 0,3-1 64 16,1-1 16-16,3-1 0 0,2-5 0 16,1-3 48-16,7-1 0 0,3-2 0 0,7 5 0 0,7 6 192 15,7 4-176-15,4 3 176 0,5 6-160 0,3 4 352 0,2 2 80 16,0 4 16-16,4 5 0 0,-2 7-288 0,0 7 160 15,0 1-160-15,-1 9 128 0,1 6-128 0,-1 4 0 16,-2 4 0-16,-1 3 0 0,-2 2 608 0,-5 1 192 16,-4 2 32-16,-6 1 16 0,-1 1 560 0,-6-1 128 15,-5 0 0-15,-4-1 16 0,-1-1-688 0,-6-1-144 16,-4-1-16-16,-3 0-16 0,-5-2-688 0,-2-1-144 16,-3-1-32-16,1-2 0 15,1-4-720-15,1-3-128 0,4-3-48 0,0-4 0 16,2-2-1120-16,1-2-240 0,3-2-32 0,0-2-9552 0,0-3-1904 15</inkml:trace>
  <inkml:trace contextRef="#ctx0" brushRef="#br1" timeOffset="46700.33">5329 10864 33807 0,'0'0'1488'0,"0"0"320"0,0 0-1440 0,0 0-368 0,0 0 0 0,0 0 0 0,6-9 848 16,-2-1 112-16,-2-1 0 0,2 1 16 0,-1 1-656 0,1 2-144 16,-4 7-32-16,0 0 0 0,0 0 32 0,0 0 0 15,0 0 0-15,0 0 0 16,0 0 672-16,6 8 144 0,-2 5 32 0,1 3 0 0,-2 4 64 15,0 5 0-15,-1 5 16 0,1 2 0 0,-1-1-336 0,1-3-80 16,0-1-16-16,1-4 0 16,0-5-432-16,1-2-96 0,-1-4-16 0,3-2 0 0,-7-10-128 0,6 6-144 15,-6-6 144-15,10 3-208 0,-1-7 0 0,1-3 0 16,-3-4 0-16,2-5 0 0,1-5 16 0,0-3 16 16,-1-3 0-16,0-1 0 0,-2-1 176 0,1 3 0 15,0 1 0-15,-1 3-128 0,-1 2 128 0,-2 2 0 16,1 1 160-16,-1 2-160 0,-1 3 368 0,3 4-32 0,-6 8 0 15,7-6 0-15,-7 6 160 0,0 0 16 0,0 0 16 0,0 0 0 16,12 2-144-16,-1 6-48 0,0 3 0 0,1 5 0 16,-3 5-192-16,2 8-144 0,1 6 192 0,0 6-192 15,0 4 0-15,-1 2 0 0,-1 2 0 0,0-2-144 16,-2-3-96-16,0-6-16 0,-1-3 0 0,-2-6 0 31,1-2-1472-31,-1-6-320 0,0-4-48 0,-1-4-16 16,0-3 704-16,-4-10 128 0,7 5 16 0,1-8 16 15,-2-4-96-15,2-6-32 0,0-6 0 0,-1-3 0 0,1-3-1760 16,-2-4-368-16</inkml:trace>
  <inkml:trace contextRef="#ctx0" brushRef="#br1" timeOffset="46957.32">5832 10015 22111 0,'0'0'1968'0,"0"0"-1584"0,4 7-384 0,2 1 0 0,-6-8 4784 0,4 13 864 16,2 3 176-16,-1 1 48 0,0 4-4016 0,0 3-784 16,1 3-176-16,-1 5-16 0,1 3-480 0,0 4-80 15,2 4-32-15,0 5 0 0,-1 2-288 0,2 5 0 16,0 3 0-16,1 1 0 0,0-3 0 0,0-4 128 16,0-6-128-16,1-3 160 0,-2-5-160 0,1-2 128 15,0-1-128-15,0-4 128 0,-1-1-320 0,-1-3-64 16,-1-5 0-16,0-4-16 15,-3-2-720-15,0-4-144 0,-4-3-16 0,0-9-16 16,0 0-1152-16,0 0-240 0,-7 4-32 0,-3-6-8480 16,-3-7-1712-16</inkml:trace>
  <inkml:trace contextRef="#ctx0" brushRef="#br1" timeOffset="47399.54">5703 10783 17503 0,'0'0'1552'0,"0"0"-1232"0,0 0-320 0,8-4 0 16,1-1 4336-16,0-1 800 0,0 1 176 0,2-2 16 15,2-2-3696-15,0 0-736 0,-2 1-160 0,2 0-32 16,0-1-32-16,1 0-16 0,0 2 0 0,0 0 0 16,-2-1-192-16,0 2-32 0,0-2-16 0,0 0 0 0,0-1-144 15,2 1-16-15,-2-1-16 0,2 0 0 0,3-2-240 0,2-1 0 16,4 1 128-16,4-1-128 0,0-1-208 0,4-1-96 15,1 0-16-15,-1 1 0 16,-3-2-336-16,1-1-80 0,-1 2-16 0,-3 1 0 16,0 1 144-16,-3 2 32 0,-3 1 0 0,-3 2 0 0,0 3 576 0,-4 2 160 15,-2 1 16-15,-3-1 0 0,-7 2 608 0,0 0 128 16,0 0 32-16,0 0 0 0,0 0-256 0,0 0-48 16,0 0-16-16,-7 13 0 0,-4-4-272 0,-1 2-48 15,-4 2-16-15,1 0 0 0,-4 2-160 0,3 1-128 16,1-2 144-16,2 0-144 0,2 0 528 0,2 1 16 15,3-2 0-15,1 0 0 0,4 0 16 0,2 3 0 16,2-1 0-16,2 3 0 0,4-1-304 0,2 2-64 0,3 2-16 0,2 1 0 16,0 0-176-16,-1 0 0 0,0 1 0 0,-3-2 0 15,-1-1 0-15,-5 0 0 0,-2-1 0 0,-4 2 0 32,-2 1-320-32,-6 0-112 0,-4 0-16 0,-7-1-14208 0,-5-4-2864 0</inkml:trace>
  <inkml:trace contextRef="#ctx0" brushRef="#br1" timeOffset="49686.84">9167 10486 911 0,'0'0'0'0,"0"0"0"0,0 0 0 0,0 0 0 16,0 0 5680-16,0 0 1040 0,-6-6 224 0,0-2 32 15,1-1-5280-15,0-1-1056 0,-1-2-224 0,0 0-32 16,1 1-112-16,-1 0-16 0,-2 0 0 0,2 0 0 15,-1 1 320-15,1 2 64 0,-2 1 16 0,1 3 0 16,1-2 752-16,-1 2 128 0,0-1 48 0,1 2 0 0,1 1-224 0,-3 1-32 16,-2-2-16-16,1 3 0 0,0 2-416 0,-2 1-96 15,1 1-16-15,0 2 0 0,-3 0-304 0,0 3-64 16,-2 2-16-16,-2 2 0 0,-3 3-208 16,0 5-64-16,0 6 0 0,2 5 0 0,3 5-128 15,4 5 0-15,4 4 0 0,4 2 0 0,5-1 0 0,6-1 0 16,4-1 224-16,5-4-64 0,4-1 16 0,3-5 0 15,3-4 0-15,1-9 0 0,5-7-176 0,1-7 160 16,3-8-160-16,1-7 160 0,2-7 16 0,2-5 0 16,2-4 0-16,-4-1 0 0,-1-1 208 0,-6-1 32 15,-6 0 16-15,-4 2 0 0,-7 1 16 0,-3 3 0 16,-4 2 0-16,-4 4 0 0,0 2-224 0,-5 1-32 0,-4 0-16 0,-1 1 0 16,-3 0-176-16,-5-1 0 0,-5-2 144 15,-5 0-144-15,-4-2-224 0,-5 1-112 0,-4 0-32 0,-1-1 0 31,2 1-2112-31,2 1-416 0,2 3-96 0,6 2-10128 0,2 2-2048 0</inkml:trace>
  <inkml:trace contextRef="#ctx0" brushRef="#br1" timeOffset="50119.95">9607 10310 23039 0,'11'7'2048'0,"-11"-7"-1648"0,8 8-400 0,-2 1 0 0,0-1 3904 0,-2 3 704 16,0 3 144-16,-2 1 32 0,0 0-3120 0,-2 6-640 15,-1 5-112-15,-3 5-16 0,-2 5-480 0,-1 2-96 16,0 3 0-16,0 1-16 0,1-2-48 0,1 0 0 16,3-3 0-16,-1-4 0 0,2-3 240 0,-1-6 32 15,2-4 16-15,3-3 0 0,0-5-256 0,1-4-48 16,-4-8-16-16,9 5 0 0,1-5-224 0,4-7 0 15,2-7 0-15,5-6 0 0,-2-4-320 0,5-7 64 16,0-7 0-16,-2-5 0 0,1-6 32 0,-2-1 16 16,-5-3 0-16,0 3 0 0,-8 3 80 0,0 4 128 15,-3 1-208-15,-2 5 80 0,-1 4 128 0,0 7 128 16,0 6-128-16,-2 6 176 0,0 4 192 0,0 4 32 0,0 6 16 0,0 0 0 16,0 0 144-16,-7 12 16 0,1 6 16 0,2 6 0 15,1 6-368-15,0 5-80 0,2 5-16 0,3 5 0 16,2 4-128-16,0 0-192 0,1-2 32 0,1-1 16 31,3-3-1200-31,1-3-224 0,1-6-48 0,0-6-16 16,1-4-1264-16,0-5-256 0,1-7-48 0,3-4-16 15,-2-4-656-15,0-6-128 0,2-6-32 0,-2-4 0 0</inkml:trace>
  <inkml:trace contextRef="#ctx0" brushRef="#br1" timeOffset="50301.95">10295 9891 33167 0,'10'15'2944'0,"-5"-4"-2352"0,1 4-464 0,1 4-128 16,2 3 3264-16,-1 7 624 0,-1 8 128 0,1 7 16 0,0 5-3008 15,-2 7-592-15,0 7-128 0,-3 3-32 0,1 3-480 0,-3 2-112 16,0-3 0-16,0-4-16 16,-1-5-2832-16,0-5-560 0,0-7-112 0,1-8-32 15,-2-8 1872-15,-1-6 368 0,-1-4 80 0,-2-6 16 16,-3-5-928-16,-4-7-176 0,-11-8-48 0,-6-9 0 0</inkml:trace>
  <inkml:trace contextRef="#ctx0" brushRef="#br1" timeOffset="50430.95">10103 10295 21183 0,'29'-5'944'0,"-12"1"192"0,2 0-912 0,5-2-224 0,6 1 0 0,2-1 0 16,-1 0 5712-16,2-1 1104 15,0-1 224-15,0 0 32 0,0-1-5536 0,-2 1-1120 0,-3-1-224 0,0 2-32 31,-6-1-2720-31,0 1-560 0,-4 4-96 0</inkml:trace>
  <inkml:trace contextRef="#ctx0" brushRef="#br1" timeOffset="50934.95">10922 10232 26719 0,'2'9'2368'16,"0"2"-1888"-16,1 1-480 0,1 4 0 15,-1 0 3360-15,-1 7 576 0,-2 4 112 0,0 3 32 0,-1 5-3200 0,1 6-640 16,-2 6-240-16,0 5 176 0,1 7-176 0,1-1-272 16,-3-1 64-16,3 0 16 15,-2-3 192-15,0-2 160 0,-1-3-32 0,-1-3 0 0,1-6 304 0,1-3 48 16,1-6 16-16,-1-3 0 0,-1-5-176 0,1-3-48 15,0-5 0-15,0-4 0 0,0-2-128 0,2-9-16 16,0 0-128-16,0 0 192 0,0 0-192 0,0 0-128 16,-9-2 128-16,1-7-208 0,0-4 64 0,1-5 16 15,-1-5 0-15,0-4 0 0,1-6 0 0,-1-6 0 16,1-5 0-16,1 0 0 16,0-1-320-16,4-2-48 0,2-3-16 0,2 1 0 15,3 0-80-15,2 2-32 0,3 1 0 0,4 1 0 16,3 1 112-16,3 4 32 0,3 5 0 0,2 1 0 0,2 1 480 0,3 3 0 0,3 5 0 0,0 5 0 15,0 4 544-15,0 6 48 0,0 3 16 0,-3 7 0 16,-3 6 160-16,-1 6 48 0,-1 4 0 0,-3 5 0 16,-2 4-16-16,-1 2 0 0,-6 1 0 0,-2 1 0 15,-2 1-224-15,-4-1-32 0,-3 0-16 0,-2-3 0 16,-3-1-320-16,-3-3-64 0,-3-2-16 0,-2-1 0 16,-4-1-128-16,-1-3 0 0,-4-3-192 0,-2 0 192 31,-4-3-1536-31,-4-2-176 0,-3-3-32 0,2-2-16 15,3-2-2192-15,2-1-432 0,-6-4-96 0,9-1 0 0</inkml:trace>
  <inkml:trace contextRef="#ctx0" brushRef="#br1" timeOffset="51470.96">11644 10342 5519 0,'0'0'496'0,"0"0"-496"16,0 0 0-16,5-8 0 0,-2-1 5552 0,0-1 1008 15,1 0 208-15,-3 0 32 0,1 1-5008 0,-2 9-1024 0,3-7-192 0,-3 7-32 16,0 0 176-16,0 0 48 0,0 0 0 0,0 0 0 15,0 0 768-15,-1 13 144 0,1 3 48 0,-2 5 0 16,-1 3-272-16,-1 3-48 0,2-1-16 0,-1 3 0 16,1 2-496-16,-2 0-80 0,1 0-32 0,2 0 0 15,1-2-448-15,2-2-80 0,2-3-32 0,0-3 0 16,1-3-224-16,2-3 0 0,1-3 0 0,2-3 0 16,1-4-128-16,3-5-80 0,4-4-16 0,1-5 0 15,3-6-128-15,1-7-32 0,2-7 0 0,-1-7 0 16,0-6 48-16,-1-3 0 0,-1-2 0 0,0-1 0 15,-1-2-240-15,-1 1-64 16,-3-1 0-16,0 3 0 0,-2 1-32 0,0 2-16 0,-3 2 0 0,-2 7 0 16,-2 5 496-16,-2 5 192 0,-3 1-176 0,-1 5 176 15,0 1 352-15,-2 5 160 0,-3 3 48 0,1 3 0 0,-2 2 144 16,0 3 48-16,4 2 0 0,-6 3 0 0,0 1-80 0,1 2-16 16,-3 4 0-16,2 2 0 0,-2 1-400 15,1 7-96-15,1 5-16 0,1 6 0 0,2 5-144 0,2 6 0 16,2 3-192-16,2 4 192 0,4 0-192 15,3 2 192-15,2 0-160 0,2 1 160 0,2 0-352 0,0-2 32 16,1-3 0-16,-1-6 0 16,1-3-2288-16,0-7-448 0,-1-6-80 0</inkml:trace>
  <inkml:trace contextRef="#ctx0" brushRef="#br1" timeOffset="51735.95">12422 9696 11967 0,'6'19'1072'0,"-3"-3"-864"0,-3 1-208 0,2 3 0 0,0 1 6720 0,2 4 1280 0,1 4 272 0,1 5 48 15,0 5-6496-15,4 8-1312 0,2 7-256 0,3 6-48 16,1 6-368-16,2 1-80 0,-1 0-16 0,0-2 0 15,-2-4 256-15,-2-5 0 0,-1-2 0 0,-2-7-144 16,-2-4-160-16,-2-3-16 0,-3-6-16 0,-1-6 0 16,-3-5-544-16,-1-4-96 15,-2-5-32-15,-5-5-10368 0,-4-4-2064 0</inkml:trace>
  <inkml:trace contextRef="#ctx0" brushRef="#br1" timeOffset="51855.95">12157 10252 45551 0,'30'9'2016'0,"-5"-2"416"0,8 0-1936 0,14 2-496 16,11-1 0-16,12-3 0 0,12-3 896 0,4-4 96 16,3-5 16-16,10-9 0 15,8-7-2928-15,-1-9-576 0</inkml:trace>
  <inkml:trace contextRef="#ctx0" brushRef="#br1" timeOffset="54837.67">7294 4104 5519 0,'0'0'496'0,"0"0"-496"0,0 0 0 0,0 0 0 16,0 0 8672-16,0 0 1632 0,-1-5 336 0,4-1 64 16,3-2-8272-16,3 0-1648 0,7-4-336 0,6-6-64 15,10-2-144-15,11-6-48 0,8-6 0 0,8-4 0 16,4-6-192-16,9-3 176 0,9-3-176 0,3 2 160 16,2 2-160-16,-2 1 0 0,-3 3 0 0,-3 3 0 15,-1 6 0-15,-5 2 0 0,-3-1 0 0,-6 7 0 16,-4 6 0-16,-5 2-272 0,-6 0 64 0,-4 4 16 15,-4 0-512-15,-6 3-80 0,-5 2-32 0,-1 4 0 16,-7-2-1360-16,-5 2-256 0,-6 1-64 0,-10 1-8688 16,0 0-1728-16</inkml:trace>
  <inkml:trace contextRef="#ctx0" brushRef="#br1" timeOffset="55038.11">8182 3652 28559 0,'-4'11'2544'0,"0"4"-2032"15,-2 5-512-15,3 6 0 0,1 4 3328 0,1 6 560 16,2 3 112-16,2 7 32 0,3 3-2480 0,1 8-480 16,3 6-112-16,2 3 0 0,2 0-592 0,-1 2-112 15,-1 1-32-15,0 0 0 0,0 0-224 0,-1-7 0 0,0-7 0 0,-3-4 0 32,-1-5-1360-32,1-5-320 0,-1-6-64 0,-1-1-16 15,-1-5-1152-15,0-6-224 0,1-6-64 0,0-3 0 16,1-3-736-16,1-5-160 0</inkml:trace>
  <inkml:trace contextRef="#ctx0" brushRef="#br1" timeOffset="55405.4">8702 3933 35935 0,'0'0'1600'0,"0"11"320"0,0 1-1536 0,2 9-384 16,2 6 0-16,2 7 0 0,-1 7 1648 0,0 2 256 15,0-1 48-15,2 4 16 0,1 5-1328 0,-1 0-272 16,1-1-48-16,-1-5-16 0,0-7-304 0,-1-4 0 16,-1-4 0-16,0-6 0 0,-3-2-192 0,1-5 48 15,-3-5 16-15,-1-2 0 0,-1-4 128 0,2-6 256 16,0 0-64-16,0 0-16 0,0 0 512 0,-7-7 96 15,0-3 32-15,0-6 0 0,-1-4-368 0,3-2-64 16,0-2 0-16,3-3-16 0,-2-5-368 0,3-2 0 16,0-3 0-16,2 0 0 0,0 0 0 0,3-1-208 15,5 2 80-15,2-4 128 0,1 0-288 0,4 0 64 16,3 0 16-16,0 1 0 0,1 1 208 0,0 4-192 16,-1 2 192-16,1 4-192 15,-4 0-1248-15,-1 4-240 0,-1 4-48 0,0 3-17328 0</inkml:trace>
  <inkml:trace contextRef="#ctx0" brushRef="#br1" timeOffset="55855.31">9475 3784 35711 0,'0'0'1584'0,"0"0"320"0,0 0-1520 16,0 0-384-16,9-2 0 0,-9 2 0 15,0 0 416-15,0 0 16 0,0 0 0 0,0 0 0 0,0 0 272 0,0 0 64 16,0 0 16-16,-6 5 0 0,0 4-416 0,-2 4-96 16,-1 4-16-16,1 4 0 0,-1 2 448 0,1 4 96 15,0 6 16-15,3 4 0 0,0 0-48 0,3 2-16 16,2-1 0-16,2-2 0 0,2-3-240 0,0-5-32 15,3-4-16-15,0-3 0 0,1-5-464 0,2-2 128 16,0-6-128-16,2-3 0 16,1-6-288-16,2-3-96 0,1-4-32 0,1-8 0 15,-1-5-432-15,1-7-96 0,-1-6-16 0,-1-4 0 16,0-4 80-16,0-2 16 0,1-2 0 0,-1 1 0 0,-1 4 448 0,1 4 96 0,-3 3 0 16,1 4 16-16,0 6 784 0,0 3 160 0,0 2 16 0,-2 5 16 15,-4 4 272-15,1 6 48 0,-8 4 16 0,11 4 0 16,-2 5-352-16,-1 8-64 0,0 5-16 0,0 11 0 15,-3 8-192-15,2 11-32 0,-1 6-16 0,1 5 0 16,1 2-336-16,-1-2 0 0,1-2 0 0,1-4 128 31,0-6-2016-31,0-5-400 0,0-5-80 0,1-8-16848 0</inkml:trace>
  <inkml:trace contextRef="#ctx0" brushRef="#br1" timeOffset="56104.94">10523 3183 25791 0,'0'0'2304'0,"0"0"-1856"0,0 0-448 0,2 13 0 0,0 2 4416 0,2 7 800 16,-1 3 160-16,1 8 16 0,-1 6-4144 0,1 8-832 15,1 7-160-15,1 4-48 0,2 2 96 0,1 0 16 16,-2 1 0-16,-2-1 0 15,-2-3-320-15,1-3-192 0,-2 0 16 0,-2-3 16 16,-2-4-2144-16,-3-5-448 0,-1-4-64 0,-2-5-32 16,-2-6-1056-16,-2-4-192 0,-10 4-64 0,-3-8 0 0</inkml:trace>
  <inkml:trace contextRef="#ctx0" brushRef="#br1" timeOffset="56275.94">10083 3930 19343 0,'29'-18'848'0,"-4"6"192"0,5-3-832 0,10-3-208 0,8-7 0 0,5-1 0 16,1 1 6112-16,0-2 1184 0,-3 0 224 0,5-2 48 15,6-3-5744-15,-1-2-1152 0,-2-1-224 0,-5 0-64 32,-4 0-1872-32,-3 0-384 0,-5 0-80 0,-4 6-16 15,-4 1-2544-15,-4 5-512 0,-4 3-96 0,-4 4-32 0</inkml:trace>
  <inkml:trace contextRef="#ctx0" brushRef="#br1" timeOffset="56605.94">10982 3077 25791 0,'0'0'1152'0,"0"0"224"0,0 0-1104 0,0 0-272 15,2 12 0-15,2 0 0 0,-2 0 3040 0,0 6 544 16,1 5 128-16,2 5 0 0,-1 5-1968 0,1 5-400 15,-1 1-64-15,3 6-32 0,-1 6-736 0,1 3-160 16,-3 4-32-16,0-1 0 0,-1-2-80 0,-2-7-32 16,-1-8 0-16,-2-4 0 0,-3-6-208 0,2-3-288 15,-2-6 64-15,0-5 16 16,1-5-288-16,4-11-48 0,-5 6-16 0,5-6 0 0,0 0 560 0,0 0 0 16,-4-8 128-16,3-3-128 0,3-4 384 0,4-5-32 0,3-3 0 15,6 0 0-15,2-3-128 0,6 2-32 0,4 0 0 0,3 3 0 16,-2 2 64-16,1 7 0 0,-2 5 0 15,3 7 0 1,0 7-576-16,0 8-96 0,0 4-32 0,-1 8 0 0,-2 1 1280 0,-3 4 240 0,-2 3 48 0,-2 7 16 31,-2 6-2352-31,-7 0-448 0,-7 1-112 0</inkml:trace>
  <inkml:trace contextRef="#ctx0" brushRef="#br1" timeOffset="57105.94">12028 2935 39679 0,'0'0'1760'0,"0"0"352"0,0 0-1680 15,0 0-432-15,7-5 0 0,7-1 0 0,7-2 880 0,8-3 80 0,6-2 32 0,11-5 0 16,7-1 80-16,9-5 16 0,7-4 0 0,5-2 0 16,3-1-544-16,-2 2-96 0,-1 0-32 0,-1 4 0 15,-1 1-192-15,-1 2-32 0,-4 2-16 0,-6 3 0 16,-6 4-176-16,-5 3 0 0,-7 2 0 0,-6 3 0 15,-4-1-736 1,-4 2-32-16,-5 2 0 0,-4 0 0 0,-5-1-1440 0,-4 2-288 16,-11 1-64-16,0 0-16 0,-6 5-1536 0,-9-1-304 0,-14 2-64 15,-5 0-16-15</inkml:trace>
  <inkml:trace contextRef="#ctx0" brushRef="#br1" timeOffset="57272.94">12727 2800 35935 0,'-1'17'3200'0,"1"1"-2560"0,-1 6-512 0,1 10-128 0,2 9 2464 0,2 8 480 16,1 9 80-16,1 5 32 0,1 3-1936 0,1 1-384 16,0-1-80-16,3-4-16 0,1-2-352 0,-1-8-80 15,0-7-16-15,2-4 0 16,0-3-1248-16,2-8-256 0,1-7-48 0,0-2-16 16,1-4-1232-16,0-4-240 0,0-3-48 0,0-4-8688 15,1-5-1728-15</inkml:trace>
  <inkml:trace contextRef="#ctx0" brushRef="#br1" timeOffset="57757.98">13461 3070 26719 0,'0'0'2368'0,"0"0"-1888"0,1-5-480 0,-1 5 0 15,0 0 3408-15,0 0 592 0,-5-5 112 0,5 5 32 0,-7-4-2672 0,-2 1-544 16,-1-2-96-16,-2 2-32 0,-3-2-400 0,-2 3-80 16,-4 2 0-16,0 1-16 0,0 2-304 0,0 1 0 15,1 1-176-15,0 4 176 0,1 3-144 0,1 3 144 16,2-1 0-16,1 4-144 0,2 2 304 0,3 4 64 15,2 2 16-15,0 3 0 0,1-1 176 0,3 1 32 16,2-2 16-16,1 1 0 0,1-5-240 0,3-4-48 16,1-3-16-16,2-3 0 0,-1-1-160 0,4-4-224 15,2-5 48-15,2-4 16 16,3-3-560-16,1-6-112 0,1-4-32 0,2-6 0 16,1-2-224-16,-1-1-32 0,2-1-16 0,2-2 0 15,0-3 464-15,-2 2 96 0,-1 2 0 0,-2 3 16 0,0 0 720 0,-1 3 144 0,-2 2 16 16,0 2 16-16,-3 4 416 0,-1 2 80 0,-1 5 0 15,0 2 16-15,0 1-144 0,2 5-48 0,-3 5 0 0,1 3 0 16,-1 0-112-16,0 6-32 0,0 4 0 0,-1 5 0 16,-2 6-256-16,-1 1-64 0,-2-1-16 0,1 4 0 15,-2 1-176-15,0-3 0 0,-1-6-192 0,2 0 192 32,-1-3-3296-32,1-5-544 0,0-6-96 0</inkml:trace>
  <inkml:trace contextRef="#ctx0" brushRef="#br1" timeOffset="58207.05">13963 2324 23951 0,'0'0'2128'0,"-2"-7"-1696"0,2 7-432 0,0 0 0 0,0 0 3776 0,0 0 656 15,-8 1 144-15,1 6 32 0,-1 8-3088 0,-2 6-624 16,-2 6-112-16,-1 9-16 0,0 8-512 0,0 9-112 15,2 8-16-15,3 5 0 0,0 5-128 0,4 7 0 16,1 5-192-16,3-2 192 0,3 0 176 0,0-7 144 16,1-4 48-16,2-8 0 0,0-6 464 0,1-7 112 15,1-8 16-15,-2-6 0 0,0-7-640 0,-2-5-112 16,-1-7-16-16,-3-16-16 0,0 0-16 0,0 0 0 16,0 0 0-16,0 0 0 0,0 0-160 0,3-11 0 15,-4-9 0-15,-1-9 128 0,2-5-400 0,-1-5-96 16,-1-6-16-16,4-5 0 15,4-5-624-15,4-1-128 0,2-2-16 0,5 4-16 16,1 5-32-16,5 8 0 0,5 7 0 0,1 7 0 0,1 7 1328 0,1 6 272 0,1 5 48 0,2 9 16 16,2 8 608-16,3 8 112 0,-3 4 32 0,-2 8 0 15,-4 7-256-15,-6 5-64 0,-4 5 0 0,-6 4 0 16,-4 6-320-16,-3-1-64 0,-5-3 0 0,-3-5-16 16,-4-4-192-16,-1-4-48 0,-2-3 0 0,-3-4 0 15,-2-6-96-15,-3-3-32 0,-1-2 0 0,-3-4 0 16,-1-6-336-16,-2-5-80 0,-2-4-16 0,0-5 0 31,2-7-1232-31,4-9-256 0,0-10-64 0,3-10 0 0,3-10-1808 16,3-5-368-16</inkml:trace>
  <inkml:trace contextRef="#ctx0" brushRef="#br1" timeOffset="58374.12">14408 2044 40479 0,'12'4'1792'0,"-2"4"384"0,2 0-1744 0,2 6-432 16,3 7 0-16,1 7 0 0,1 9 1216 0,0 12 144 15,-1 14 48-15,0 6 0 0,-3 6-640 0,-1 4-112 16,-2 5-16-16,-4 1-16 0,-1-3-480 0,-4-3-144 16,-2-2 0-16,-1-5 0 15,0-5-928-15,-1-6-288 0,-1-3-64 0,-1-10-16 16,0-7-1952-16,-1-7-384 0,1-4-80 0</inkml:trace>
  <inkml:trace contextRef="#ctx0" brushRef="#br1" timeOffset="58693.13">14683 3079 25791 0,'25'10'2304'0,"-6"-4"-1856"0,4 0-448 0,5 2 0 16,8 2 5152-16,4-4 928 0,3-1 192 0,0-5 48 16,1-5-4928-16,2-3-992 0,2-3-192 0,3-7-32 15,4-8-176-15,-2-3 128 0,-2-4-128 0,-4-4 128 16,-3-3-128-16,-4-2-176 0,-5-4 48 0,-6-3 0 15,-3 0-96-15,-6-3-16 0,-5-2 0 0,-5 1 0 16,-6 3 240-16,-6 0 128 0,-7 3 0 0,-4 2-128 16,-3 1 304-16,-5 8-48 0,-5 7-16 0,-4 9 0 15,-6 7 64-15,-2 14 16 0,-4 12 0 0,-1 12 0 16,-2 11-144-16,4 10-32 0,6 9 0 0,9 11 0 16,7 12-144-16,9 6 160 0,9 2-160 0,11-1 160 0,11 1-160 15,15-3 160-15,16-6-160 0,13-8 160 16,14-10-1264-16,20-9-256 0,19-14-48 0,11-12-13008 15,9-10-2608-15</inkml:trace>
  <inkml:trace contextRef="#ctx0" brushRef="#br1" timeOffset="61741.1">17432 8408 911 0,'-25'4'0'16,"-2"-1"0"-16,-4 0 0 0,0 4 0 16,-2 2 4752-16,-3 2 880 0,0 1 160 0,-4 2 32 15,-1 3-4864-15,-2 1-960 0,-5 2-208 0,0 1-6128 16,0 1-1232-16</inkml:trace>
</inkml:ink>
</file>

<file path=ppt/ink/ink2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31:09.993"/>
    </inkml:context>
    <inkml:brush xml:id="br0">
      <inkml:brushProperty name="width" value="0.05292" units="cm"/>
      <inkml:brushProperty name="height" value="0.05292" units="cm"/>
      <inkml:brushProperty name="color" value="#FF0000"/>
    </inkml:brush>
  </inkml:definitions>
  <inkml:trace contextRef="#ctx0" brushRef="#br0">6940 6113 2751 0,'0'0'256'0,"0"0"-256"0,0 0 0 0,0 0 0 0,0 0 7184 0,0 0 1392 15,0 0 288-15,0 0 48 16,0 0-6736-16,0 0-1360 0,0 0-272 0,0 0-48 0,-3-8-240 0,3 8-64 16,4-7 0-16,-1 1 0 15,0-2-656-15,2 2-144 0,-1 0-32 0,2 1 0 0,-1-1 352 0,1 1 64 16,-1-2 16-16,2 1 0 0,-1 1 368 0,2-1 80 16,-8 6 16-16,9-5 0 0,0-1 192 0,1 3 32 15,-1 1 16-15,2 1 0 0,0-2-176 0,0 0-16 16,0 2-16-16,4 0 0 0,-1 1-160 0,4 0-128 15,0-1 192-15,3 0-192 0,2 0 0 0,4 0 0 16,1-1 0-16,4-2 0 0,1 0 176 0,4-1-176 0,0 0 160 0,3-1-160 16,0 0 224-16,-1-1-48 0,-2 3-16 0,-1-1 0 15,0 1 64-15,0 0 16 0,0-2 0 0,2 2 0 16,-1-2-16-16,3 3 0 0,0 1 0 0,1 1 0 16,0 0-80-16,-3 1-16 0,0 0 0 0,-2 2 0 15,-1 1-128-15,3-1 0 0,-1 2 0 0,1-1 0 16,1 1 0-16,2 0 0 0,-1-2 0 0,3 0 0 15,0 1 0-15,0 1 0 0,-3-2 0 0,1 0 0 16,3-2-128-16,-1 0 128 0,2-2 0 0,3 0 0 16,2-2 0-16,0 2 0 0,-2 1 0 0,-2 0 0 15,1-1 176-15,-2 1 0 0,0-2 0 0,1 1 0 16,1 1 80-16,1 0 0 0,-1 1 16 0,0 1 0 16,2 0-128-16,-4 0-16 0,-2-1-128 0,1 4 192 15,-1-2-192-15,-1 0 0 0,2-1 0 0,2 0 0 16,1 0 0-16,0 0-128 0,-1-1 128 0,-1 0 0 0,-4-2 0 0,1 0 0 15,2-1 0-15,-1-2 0 0,0 1 0 16,1-1 0-16,0 1 0 0,1 1 144 0,-1-1 80 0,-1 1 16 16,-5 0 0-16,2 1 0 0,-1-3-48 0,2 3 0 15,0 1 0-15,3 0 0 0,-2-1-192 0,3 1 0 16,1-1 0-16,-1 2 0 0,1 0 0 0,-3 0 0 16,0 0 0-16,-1 0 0 0,0-1 0 0,1 1 0 15,1 0 0-15,1-1 0 0,1 0 144 0,-1-1-144 16,-1 0 128-16,0 1-128 0,-3 0 240 0,2-1-48 15,-2 0 0-15,5-1 0 0,-1-1 48 0,2 0 0 16,1 2 0-16,2-1 0 0,-1-2-48 0,0 0-16 16,-1-2 0-16,1 1 0 0,-1-2-176 0,1 2 128 15,1 3-128-15,1 0 128 0,0-2-128 0,-2 2 160 0,-4 1-160 0,-2 0 160 16,0 0-160-16,-1 0 192 0,1 2-192 0,1-1 192 16,0 4-192-16,0-1 0 0,-1 1 0 0,0-1 0 15,0-1 0-15,-2 2 0 0,-3-1 0 0,2-1 0 16,-2 0-176-16,1 1 176 0,0 0-128 0,5 1 128 15,-1-1 0-15,4 0 0 0,-1 0 0 0,-2-1 0 16,-4-2 0-16,1 1 0 0,1-1 0 0,1 1 0 16,0 1 0-16,2 1 144 0,1 1-144 0,1-2 160 15,1 1-160-15,-2 1 0 0,-2 0 0 0,0 0 128 16,0-1-128-16,1-1 0 0,0 1 0 0,1-1 0 16,4 0 0-16,1 0 0 0,-1 1 0 0,-1-1 0 15,-1 0 0-15,-1 1 0 0,0 0 0 0,2 0 128 16,1-2-128-16,1 1 192 0,0 2-192 0,-1 0 192 15,-1 1-192-15,-1 1 0 0,0-1 0 0,1-1 128 16,-2 2-128-16,1 1 0 0,2 0 0 0,2 1 0 16,-1-1 0-16,1 0-176 0,-5-2 176 0,2 0-128 0,-2 0 128 15,3-1 0-15,0-1 0 0,2 0-128 0,2 1 128 0,0 0 0 16,0 0 0-16,-3 1 0 0,0-2 0 0,-3 0 144 16,0-1-144-16,-1 0 160 0,1-1-160 0,1 1 192 15,-4 0-192-15,-1 2 192 0,-4-1-64 0,-1 0 0 16,-3-1 0-16,-2 0 0 0,-2 0-128 0,-1-1 128 15,-1 0-128-15,-3 0 128 0,-1 0-128 0,-2 2 0 16,-2-3 0-16,1 1 0 0,-1 0 0 0,1 0 0 16,-2 0 0-16,-2 0 0 0,-2 0-144 0,0 0 144 15,-1 0-192-15,0 1 192 0,-3 1-160 0,-1-1 160 0,-2-1-128 0,1 1 128 16,-1 0 0-16,-4 0-160 0,-6-1 160 0,9 1 0 16,-9-1-128-16,9 2 128 0,-9-2 0 0,8 2 0 15,-8-2 0-15,0 0 0 0,0 0 0 0,0 0 0 16,7 3 0-16,-7-3 0 0,0 0 0 0,0 0 0 15,0 0 0-15,0 0 0 0,0 0 0 0,0 0 0 16,0 0 0-16,0 0 0 0,0 0 0 0,0 0 0 16,0 0 0-16,0 0-128 0,0 0 128 0,0 0 0 15,0 0-176-15,0 0 32 0,0 0 0 0,-9 5 0 16,1-2-176-16,0 0-48 0,-1-2 0 0,-4 0 0 16,-1 0-352-16,-6 0-80 0,-5-2-16 0,-10 0-12576 15,-6-2-2528-15</inkml:trace>
</inkml:ink>
</file>

<file path=ppt/ink/ink2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31:23.252"/>
    </inkml:context>
    <inkml:brush xml:id="br0">
      <inkml:brushProperty name="width" value="0.05292" units="cm"/>
      <inkml:brushProperty name="height" value="0.05292" units="cm"/>
      <inkml:brushProperty name="color" value="#FF0000"/>
    </inkml:brush>
  </inkml:definitions>
  <inkml:trace contextRef="#ctx0" brushRef="#br0">2660 4683 19343 0,'0'0'1728'0,"0"0"-1392"16,0 0-336-16,0 0 0 0,0 0 2672 0,0 0 464 15,0 0 80-15,3-8 32 0,-3 8-2032 0,-1-10-384 16,-3 0-96-16,1 0-16 0,0 2 96 0,-4-2 16 16,0-5 0-16,-2 0 0 0,0-2-608 0,-1 1-224 0,-2-1 176 0,-1 1-176 15,-2-2 384-15,-1 0 0 0,-4-2-16 0,-1 1 0 16,-4 0 160-16,-1 1 48 0,-3-3 0 0,-4 1 0 15,-1 5-16-15,0-1 0 0,0 1 0 0,-3-2 0 16,-1 3-304-16,-1 1-48 0,3 0-16 0,-5 1 0 16,-4-1-192-16,0 1 0 0,-1 2 0 0,0 3 0 15,0 0 0-15,0 1 0 0,1 0 0 0,2 3 0 16,2-1 0-16,-1 2 0 0,-2 0 0 0,-1 3 0 16,-1 1 0-16,2 2 128 0,0 1-128 0,3 2 144 15,1 0-144-15,1 3 160 0,-2 1-160 0,0 1 160 16,2-1-160-16,-3 4 0 0,0 1 0 0,-1 1-176 15,-1 1 176-15,3 1 144 0,3 0-16 0,-3 5-128 16,3 4 0-16,5 0 0 0,1 0-192 0,3 1 48 16,3 1 144-16,-1 0-128 0,0-1 128 0,2 2-128 15,-2 2 128-15,4 2-128 0,1 4 128 0,2 3-128 0,0-2 128 16,2 3 0-16,3 2 0 0,4 1 0 0,0-2 0 0,5 0-192 16,3-2 192-16,1 2-192 0,5 3 192 0,3-3-160 15,5-3 160-15,4 1-160 0,3-2-160 0,5-3-16 16,4 0-16-16,5-4 0 0,5-3 160 0,4-1 16 15,3-3 16-15,5-1 0 0,5-3 336 0,9-5 64 16,8-3 16-16,2-1 0 0,0-2 112 0,2-4 16 16,5-3 16-16,2-1 0 0,4-4-96 0,-6-1-32 15,-5-2 0-15,-3 0 0 0,-4-3-96 0,-1 0-32 16,0-1 0-16,-4-1 0 0,-5 1-304 0,-5 0-64 16,-5-1-16-16,-4 1 0 15,-3-2-448-15,-3-1-80 0,-2-1-32 0,-3 2 0 16,-1 1-2816-16,-3-1-560 0</inkml:trace>
  <inkml:trace contextRef="#ctx0" brushRef="#br0" timeOffset="718.66">2942 6046 24879 0,'0'0'2208'0,"0"0"-1760"16,0 0-448-16,-4-7 0 0,4 7 2480 0,-2-5 400 16,-2-1 96-16,1 1 16 0,-1-1-1856 0,-2 2-368 15,-3-1-80-15,-1 2-16 0,-1 0-336 0,-2 0-64 16,-2 1-16-16,-2 0 0 0,-1 0-112 0,-2 1-16 16,-2 0-128-16,1 1 192 0,-3-1 208 0,-2-1 48 15,-1 0 0-15,-2 0 0 0,0-1 96 0,-3-2 32 16,-1 1 0-16,-4 0 0 0,-3 0-160 0,-4-1-32 0,0-3 0 0,-1 0 0 15,0 1-160-15,-2-1-32 0,-1 0-16 0,-3 2 0 16,-1 0-176-16,-3 1 0 0,-3-1 0 0,2 3 0 16,0 0 0-16,2 0 0 0,1 0 0 0,0 2 0 15,-5 0 0-15,1 1 0 0,-1 0 0 0,0 3 0 16,-1 3 128-16,1 1 0 0,2 2 0 0,0 2 0 16,-3 3-128-16,0 1 0 0,-2-2 0 0,5 3 0 15,5 2-128-15,-1 2 128 0,4 1 0 0,4 2 0 16,3 0-256-16,1 2 32 0,0 1 0 0,0-1 0 31,4-1-224-31,0-1-64 0,5 2 0 0,2 3 0 16,4 2 32-16,2 0 0 0,1-1 0 0,5 2 0 0,3 2 320 0,4 2 160 0,3 5-160 0,4 0 160 15,2 1 0-15,3 2-144 0,5 2 144 0,4 1 0 16,3 2-128-16,6-1 128 0,4-2-128 0,9-1 128 16,9-1-448-16,5-5-16 0,4-4 0 0,4-5 0 0,3-5 272 0,10-5 48 15,10-6 16-15,7-6 0 0,4-6 384 0,6-4 64 16,3-3 32-16,4-6 0 0,2-5 224 0,-1-1 32 15,-3-3 16-15,1-4 0 0,4-4-112 0,-8-1 0 16,-9 1-16-16,-2-1 0 0,-1-2 0 0,-3 0 0 16,-3-1 0-16,-6 0 0 0,-8 0-272 0,-4 2-48 15,-5 2-16-15,-3-2 0 0,-4 0-288 0,-1 1-64 16,-4 3-16-16,-5-3 0 16,-7-1-1952-16,-4 0-384 0,-4 0-80 0</inkml:trace>
  <inkml:trace contextRef="#ctx0" brushRef="#br0" timeOffset="3367.95">7855 7348 40079 0,'0'0'1776'0,"0"0"368"0,0 0-1712 0,0 0-432 15,0 0 0-15,0 0 0 0,0 0 256 0,0 0-16 16,0 0-16-16,0 0 0 16,0 0-544-16,0 0-96 0,0 0-32 0,0 0 0 15,0 0-2480-15,0 0-496 0,0 0-96 0,9-3-5984 16,-1-1-1184-16</inkml:trace>
  <inkml:trace contextRef="#ctx0" brushRef="#br0" timeOffset="4675.64">17852 7351 22111 0,'0'0'1968'0,"0"0"-1584"15,0 0-384-15,0 0 0 0,0 0 2864 0,0 0 480 16,0 10 112-16,0-10 0 0,0 0-2400 0,0 0-480 0,0 0-112 0,0 0-16 16,0 0-320-16,0 0-128 0,0 0 0 0,0 0 0 15,0 0-144-15,0 0-128 0,0 0-32 0,0 0 0 16,0 0 304-16,0 0-128 0,0 0 128 0,0 0 0 15,0 0 0-15,0 0 0 0,0 0 0 0,0 0 0 32,0 0-592-32,0 0-16 0,0 0 0 0,0 0-9424 0,0 0-1872 0</inkml:trace>
  <inkml:trace contextRef="#ctx0" brushRef="#br0" timeOffset="5471.85">14909 5375 20271 0,'0'0'1792'0,"0"0"-1424"0,0 0-368 0,0 0 0 15,0 0 2864-15,0 0 496 0,0 0 96 0,0 0 32 32,0 0-3488-32,0 0-816 0,0 0-96 0,0 0-12736 0</inkml:trace>
</inkml:ink>
</file>

<file path=ppt/ink/ink2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32:02.297"/>
    </inkml:context>
    <inkml:brush xml:id="br0">
      <inkml:brushProperty name="width" value="0.05292" units="cm"/>
      <inkml:brushProperty name="height" value="0.05292" units="cm"/>
      <inkml:brushProperty name="color" value="#FF0000"/>
    </inkml:brush>
  </inkml:definitions>
  <inkml:trace contextRef="#ctx0" brushRef="#br0">12238 10947 21183 0,'0'0'1888'0,"3"9"-1504"0,-3-9-384 0,0 0 0 16,1 9 3600-16,-1-9 656 0,0 0 128 0,0 0 32 16,0 0-3360-16,0 0-672 0,0 0-128 0,0 0-16 15,0 0-240-15,0 0 0 0,0 0-144 0,0 0 144 16,-6-6-176-16,2 1 176 0,-1 1-192 0,5 4 192 16,-6-6 256-16,0 2 176 0,1-1 16 0,-1 2 16 15,1 0 192-15,-1-1 48 0,0 1 0 0,-3 0 0 16,1-1-192-16,-1 2-48 0,0 0 0 0,-2 0 0 15,-2-1-240-15,0-1-48 0,-1 1-16 0,-3-1 0 16,0-2-160-16,-3 1 0 0,0-2 0 0,-2 3 0 16,-1-1 0-16,-1 1 0 0,0-2 0 0,0 0 0 0,0-2 144 15,0 1 0-15,-1 1 0 0,0-1 0 0,-3 1 96 0,1-2 16 16,-1-1 0-16,1 1 0 0,-3 1-64 0,-2-1-16 16,-2 0 0-16,-2 1 0 0,-4-1 0 0,2 0 0 15,0 0 0-15,1 2 0 0,-2-2 48 0,1 3 16 16,0 0 0-16,-1 2 0 0,-3 0-64 0,-2-1-16 15,-2 1 0-15,0 0 0 0,-1-2-160 0,1 2 0 16,1 1 144-16,0 0-144 0,-1 2 0 0,-1-1 0 16,0-1 0-16,-3 1-192 0,-7 0 192 0,4 2-128 15,0 2 128-15,1 0-128 0,-1 1 128 0,2 2 0 16,-1 0 0-16,-1 2 0 0,-3 0 0 0,0-1 0 16,1 0 0-16,1 1 0 0,1 1 0 0,3-1 0 0,0 0 0 0,-2 0-128 15,-3-1 128-15,4 1-128 0,-1-1 128 0,2 0-128 16,2 0 128-16,1 1-128 0,2-2 128 0,-2 1-128 15,5 1 128-15,-4-2 0 0,-3-1 0 0,2 1 0 16,-1 3 0-16,3 1 0 0,3 1 0 0,0 1 128 16,-2 1-128-16,2 0 0 0,4 1 0 0,-5 1 0 15,1 2 0-15,-4 0 0 0,2 0 0 0,2 0 128 16,2 2-128-16,3 1 0 0,1 0 0 0,2 0 0 16,2 2 0-16,3 2 0 0,-1 0 0 0,0 2 0 15,-3 2 0-15,1-1 0 0,-2 0 0 0,3 2 0 16,2 1 0-16,-1 2 0 0,1 1 0 0,5-1 0 15,-2 1 0-15,2 0 0 0,-1-1 0 0,3 2 0 16,4 0 0-16,-1 2 0 0,1-1 0 0,3 2 0 16,0-3 0-16,1 2 0 0,-1 0 0 0,1 2 0 0,-2-3 0 0,4 2-128 15,0 0 128-15,0-1 0 0,1-2 0 0,1 1 0 16,1 2 0-16,3-3-128 0,2-1 128 0,1-1 0 16,0 2-144-16,3 0 144 0,3 0-144 0,0 2 144 15,1 0-192-15,0 1 192 0,2-1-144 0,4 0 144 16,-1 0 0-16,4-2-144 0,0-2 144 0,1 1 0 15,0-2-144-15,3 2 144 0,-2-2 0 0,2 0 0 16,-1 0-144-16,4-1 144 0,3-1 0 0,1 2 0 16,1-1-128-16,0-1 128 0,1-2 0 0,4 0 0 15,1 0 0-15,2-1 0 0,3-2 0 0,0 1-128 16,2-3 128-16,-2 0 0 0,-1-2 0 0,0 2 0 0,0-1 0 16,3 0 0-16,4-3 0 0,3 2 0 0,2-2 0 15,2 0 0-15,2-3 144 0,0 1-16 0,-4-2 0 0,2-1 0 16,-2-1-128-16,2-2 192 0,3 0-192 0,3 2 192 15,1 0-192-15,1 0 0 0,0-3 144 0,-1 1-144 16,1 1 0-16,4-1 0 0,1-2 0 0,5 1 128 16,1-2-128-16,-1 1 0 0,2 0 0 0,2-3 0 15,3-2 0-15,4 0 0 0,1-1 0 0,-3-3 0 16,-2-1 0-16,1-1 0 0,-1-2 0 0,6-2 0 16,0 1 0-16,0-3 0 0,-2 0 0 0,1-1 0 15,3 0 0-15,-2 0 0 0,2-1 0 0,-3 0 0 16,-3-3 0-16,0 1 0 0,1 2 0 0,0-2 0 15,-1-4 0-15,-3 1 128 0,-3 0-128 0,0-4 0 16,1-3 176-16,1-1-48 0,-1-2 0 0,-1-3 0 16,-5-3 80-16,-3-3 16 0,0-1 0 0,1-3 0 0,-1-1-32 15,-2-2-16-15,-4-3 0 0,-6-3 0 0,-3 0 16 16,-4 0 0-16,-3 0 0 0,-3 1 0 0,-4-1 16 0,-6 0 16 16,-2 2 0-16,-3 2 0 0,-3 1 112 0,-6-1 32 15,-3-1 0-15,-4 1 0 0,-3 0-48 0,-6-2 0 16,-8 1 0-16,-6-4 0 0,-4-3-160 0,-5-7-32 15,-7-3-128-15,-9-11 192 16,-10-4-720-16,-13-11-160 0,-15-8-16 0,-7-6-14672 16,-6-9-2928-16</inkml:trace>
  <inkml:trace contextRef="#ctx0" brushRef="#br0" timeOffset="1218.42">4708 13089 43599 0,'0'0'1920'0,"-5"7"416"0,5-7-1872 0,0 0-464 0,0 0 0 0,7 6 0 15,3-1 0-15,4-2 0 0,6-2-128 0,2-2 128 16,0-3-240-16,4-2 64 0,2-2 16 0,3-2 0 16,1-3 160-16,4-1 0 0,2-3-144 0,6 0 144 15,6-1 144-15,3 0 112 0,4-3 0 0,2-1 16 16,0-1 64-16,2-3 16 0,5 1 0 0,3-1 0 0,7-1 32 0,-1 0 16 16,-1-1 0-16,4 1 0 15,2 0-400-15,2 1 0 0,-1 1 128 0,-4 0-128 0,-2 0 0 0,-4 2 0 16,0 1 0-16,-1 1 0 0,-1 1-384 0,-5 2 32 15,-7 0 16-15,-4 0 0 0,-3 4 48 0,-4 1 16 16,-4 1 0-16,-2 0 0 0,0 0 272 0,-1 2 0 16,-3 0 0-16,-2 1 0 0,-1 0 0 0,-4 0-240 15,-4-1 32-15,-2 2 0 16,-1-1-256-16,-3-1-48 0,-3 0-16 0,1 0 0 16,-4 0-368-16,-2 0-64 0,-3 0 0 0,-4 2-16 15,-1-1-160-15,-3-1-16 0,-2 0-16 0,-2-1 0 16,-6-1-1584-16,-3-2-304 0,-3-3-64 0</inkml:trace>
  <inkml:trace contextRef="#ctx0" brushRef="#br0" timeOffset="1499.41">6580 12044 911 0,'-19'8'0'0,"-1"1"0"0,1-1 0 0,0 1 0 16,-1-1 7904-16,3 0 1504 0,2-1 288 0,5 0 64 16,4-3-6384-16,0 1-1280 0,6-5-256 0,0 0-48 15,0 0-768-15,0 0-128 0,9 5-48 0,8 0 0 16,5-2-336-16,5-2-80 0,4-2-16 0,3-1 0 15,2-1 48-15,3 0 16 0,1-1 0 0,3-1 0 16,1 1-256-16,4 1-48 0,2-1-16 0,2 3 0 16,2 0-160-16,-5 1 0 0,-5 0 0 0,-2 2 0 15,-4 3 0-15,-5 0 0 0,-5 2 0 0,-1 2 0 16,-8 1 0-16,-2 1 0 0,-5 1 0 0,-3 2 128 0,-4 1 64 16,-3 4 16-16,-3 3 0 0,-4 4 0 0,-7 5 16 15,-7 6 0-15,-5 4 0 0,-8 7 0 0,-7 6-224 0,-9 3-208 16,-8 2 32-16,-9 3 16 15,-3 2-1504-15,-1-1-320 0,-1-1-48 0,0 1-16 16,-3-1-2240-16,3-1-448 0</inkml:trace>
  <inkml:trace contextRef="#ctx0" brushRef="#br0" timeOffset="2384.42">3329 14034 31327 0,'-7'3'2784'0,"7"-3"-2224"0,-7 2-560 0,1-2 0 0,-2-3 2304 0,1-1 336 15,0-1 80-15,-2 1 16 0,0 0-2240 0,-1-1-496 16,-1 0 0-16,-3 0 0 0,-3 1 0 0,-4 2 144 15,-2 1-16-15,-4 3 0 0,-3 3-128 0,-2 4 0 16,0 2 0-16,-1 4 0 0,-2 4 0 0,-1 4 160 16,-1 4 16-16,4 2 0 0,4 3 256 0,5 3 48 15,3 3 16-15,4 4 0 0,4 3 96 0,5 2 32 16,5 3 0-16,4-1 0 0,2 2-432 0,8-2-64 16,5 0-128-16,5-3 176 0,4-2-176 0,5-5-176 15,4-3 48-15,2-8 0 0,0-6-224 0,4-5-32 16,1-6-16-16,0-6 0 15,2-3-48-15,6-5 0 0,2-7 0 0,2-4 0 0,-1-5 64 0,-4-2 0 16,-3-3 0-16,-1-3 0 16,-3-3-304-16,-3-2-48 0,-4-3-16 0,-5-4-11040 0,-2-4-2224 0</inkml:trace>
  <inkml:trace contextRef="#ctx0" brushRef="#br0" timeOffset="2617.69">3557 13536 29487 0,'-5'8'2624'0,"1"-1"-2112"0,1 1-512 0,0-1 0 15,3-7 3200-15,-2 10 512 0,2 1 128 0,2 0 0 16,1 1-2704-16,3 2-560 0,0 2-96 0,3 4-32 16,1 3-288-16,3 5-160 0,1 1 160 0,2 8-160 15,1 4 0-15,2 6 128 0,-1 4-128 0,3 6 0 16,-1 5 0-16,2 3-192 0,2 2 48 0,-2-1 0 15,-4-1-1136-15,1-6-240 0,1-5-32 0,-3-3-16 16,-3-4-2176-16,-1 0-432 0</inkml:trace>
  <inkml:trace contextRef="#ctx0" brushRef="#br0" timeOffset="2966.7">4183 13805 21183 0,'-3'25'944'0,"-1"-6"192"16,-2 3-912-16,-1 2-224 0,0 3 0 0,1 2 0 0,2 3 5744 0,0 6 1104 0,2 4 208 0,0 3 48 16,1 2-5760-16,2 0-1168 0,1-1-176 0,1-2-144 15,2-5-32-15,3-7 0 0,1-8 0 0,6-4 0 31,2-6-336-31,3-5-64 0,2-6 0 0,6-5-16 0,5-6 368 0,0-5 80 0,0-7 16 0,-3-3 0 16,0-3 480-16,-3-4 96 0,-4-3 32 0,-4 0 0 16,-1-1 256-16,-4 1 48 0,-4-1 16 0,-3 2 0 15,-3 1-352-15,-5 3-64 0,-3 0 0 0,-4 4-16 16,-1 2-160-16,-4 2-16 0,-2 3-16 0,-4 1 0 16,-4 2-176-16,0 2 0 0,-1 2 144 0,-3 2-144 15,-3 3-240-15,0 1-112 0,-3 1-32 0,2 2 0 16,0 2-2624-16,5 1-512 15</inkml:trace>
  <inkml:trace contextRef="#ctx0" brushRef="#br0" timeOffset="3322.7">5158 13433 27647 0,'0'0'2448'0,"0"0"-1952"0,-1 9-496 0,1 0 0 16,0-9 3440-16,-2 8 592 15,-1-1 112-15,-1 1 16 0,-3 0-3360 0,-3 1-672 0,-4 0-128 0,-5 2 0 32,-4 3-656-32,-4 2-80 0,-7 5-16 0,-4 3 0 15,-3 4 0-15,2 1 0 0,-1 2 0 0,3 2 0 0,-1 1 752 0,8-1 0 0,7-1 0 0,4-2 160 16,3-3 1248-16,4 1 240 0,6-1 48 0,4-2 16 15,6-4-896-15,5-2-176 0,2-1-48 0,7-2 0 16,7 0-464-16,3-4-128 0,2-3 0 0,3-4 0 16,3 0 0-16,2-4-208 0,1-3 48 0,3-4 16 15,2-2 144-15,2 0 0 0,0-1 0 0,-2-2-128 16,0-1 128-16,-4 0-160 0,-5-1 160 0,-3 1-160 16,-2-1-192-16,-6-1-32 0,-3-2-16 0,-5 0 0 15,-3-2-2816-15,-4-3-560 0,-3-2-128 16</inkml:trace>
  <inkml:trace contextRef="#ctx0" brushRef="#br0" timeOffset="3586.71">5140 13161 44351 0,'11'9'1968'0,"-4"-1"400"0,-1 0-1904 0,3 2-464 15,2 0 0-15,3 2 0 0,3 1 608 0,0 3 32 16,2 3 0-16,1 4 0 16,-1 4-864-16,-1 7-160 0,3 8-48 0,-1 8 0 15,2 7-288-15,-1 9-64 0,0 7-16 0,0 3 0 0,-4 2 352 0,0-2 64 0,-3-4 0 16,-2-3 16-16,-1-6 512 0,0-4 112 0,0-5 0 16,0-4 16-16,1-2-512 0,0-4-96 0,-1-6-32 0,-2-4 0 31,2-3-2272-31,0-7-464 0,0-4-96 0</inkml:trace>
  <inkml:trace contextRef="#ctx0" brushRef="#br0" timeOffset="3887.7">5873 13141 13823 0,'0'0'608'0,"0"0"128"0,0 0-592 0,0 0-144 0,0 0 0 0,0 0 0 16,-3 10 6800-16,2-2 1328 0,1-8 272 0,-3 11 48 0,1 0-6864 0,-5 5-1392 16,-4 1-192-16,-2 4-192 15,-2 2-240-15,-4 8-48 0,-4 6-16 0,-5 4 0 0,-4 3 224 0,-2 4 32 16,-2 1 16-16,2 4 0 0,1 3 608 0,2 1 128 16,5 0 32-16,4-3 0 0,4-2 160 0,4-5 48 15,4-4 0-15,6-4 0 0,1-6-160 0,9-5-16 16,4-3-16-16,6-5 0 0,5-5-304 0,10-6-64 15,9-6-16-15,5-4 0 0,5-9-352 0,3-7-64 16,1-6-16-16,2-8 0 16,1-7-704-16,2-7-128 0,1-6-48 0,-3-7-18880 0</inkml:trace>
  <inkml:trace contextRef="#ctx0" brushRef="#br0" timeOffset="10308.83">11427 1942 16575 0,'0'0'736'0,"0"0"160"0,0 0-720 0,0 0-176 15,0 0 0-15,0 0 0 0,2-10 3376 0,1 2 640 16,-2 0 128-16,-1 8 16 0,6-9-2560 0,-1 2-512 0,2-1-96 0,2 1-32 16,2 1-736-16,1-1-224 0,1 1 0 0,2-2 128 15,2 0-128-15,2 1 0 0,0-2 0 0,2 0 0 16,0-1 208-16,-1 0-16 0,1 1-16 0,0 2 0 15,0-1 32-15,1 2 16 0,2 3 0 0,1 1 0 16,3 0 256-16,0 1 48 0,1-2 16 0,5 5 0 16,3 1-80-16,6-1-16 0,5-2 0 0,2-1 0 15,0-1 0-15,7 0 0 0,6-2 0 0,7-1 0 16,4-3 0-16,2-2-16 0,-3-1 0 0,1 1 0 16,0 0-112-16,0 0-32 0,6 1 0 0,-4 3 0 15,-5 5-288-15,-1 2 0 0,1 0 128 0,0 1-128 16,1 1 0-16,-2 0 0 0,-3 0 0 0,-2 2 0 15,-1-2 0-15,0-1 0 0,-1 0 0 0,3 0 0 16,2-2 0-16,-3-1 192 0,-7-2-64 0,-2 1-128 16,0 0 304-16,-3-1-48 0,-1 0-16 0,-2 1 0 0,0 1 0 0,-4 0 0 15,-3-1 0-15,-2-1 0 0,-6 2-240 0,-3 0 176 16,-4 0-176-16,-2 1 160 0,-4 1-448 0,-4 1-96 16,-1-1 0-16,-4 3-13296 15,-4 0-2640-15</inkml:trace>
  <inkml:trace contextRef="#ctx0" brushRef="#br0" timeOffset="14043.72">1207 12420 40079 0,'0'0'1776'0,"-7"0"368"0,-3 0-1712 0,1-1-432 16,2 0 0-16,-1-1 0 0,-4-1 608 0,2-1 32 16,0 2 16-16,0 0 0 0,0 0-448 0,-1-1-80 15,-2 2-128-15,0 1 176 0,-3 3-176 0,1 0-192 16,-3 1 32-16,-1 5 16 0,0 3-80 0,-2 5-16 15,-2 6 0-15,0 5 0 0,-2 6 96 0,1 5 16 16,1 2 0-16,2 4 0 0,2 2 128 0,2-1-160 0,-1-1 160 16,5-3-160-16,4-4 416 0,3-4 64 15,1-6 32-15,4-4 0 0,2-2-80 0,4-3-16 0,1-3 0 0,4-4 0 16,2-4-256-16,5 0 0 0,4-3 0 0,3-3 0 16,3-3 0-16,6-3 0 0,4 0 0 0,2-3 0 15,3 0 0-15,1-2 0 0,0-2 0 0,-1 1 0 16,-6 0 0-16,1 1 0 0,-3 2 0 0,-2 2 0 15,-2 3 0-15,-1 2 0 0,-2 2 128 0,-3 5-128 16,-1 3 0-16,-3 3 0 0,-2 2 0 0,-4 4 0 16,-3 4-192-16,-3 5-128 0,-5 3-48 0,-3 6 0 15,-1 2-1312-15,-5 4-272 16,-3-1-48-16,-4-1-9136 0,0-2-1840 0</inkml:trace>
  <inkml:trace contextRef="#ctx0" brushRef="#br0" timeOffset="14476.78">1667 12960 43311 0,'0'0'3840'0,"0"0"-3072"16,0 0-608-16,10-5-160 0,0-3 1488 0,2-1 272 15,1-1 48-15,2-3 16 0,0-3-1680 0,-2-5-336 16,2-4-64-16,-2-5 0 16,0-3-320-16,-3-1-64 0,-3 0-16 0,-2 2 0 15,-2 3-160-15,-2 3-16 0,-2 3-16 0,-2 1 0 16,-1 1 336-16,-3 2 80 0,-2 1 16 0,-3 2 0 0,-1-1 416 0,-1 1 0 0,-1 1 0 0,-1-1 128 16,-3 2 0-16,2 1 16 0,0 2 0 0,-1 2 0 15,0 1-144-15,-4 5 160 0,-1 4-160 0,-2 7 160 16,1 5-160-16,-1 8 0 0,-1 5 0 0,2 7 0 15,1 6-272-15,8 4 64 0,4 2 16 0,5 2 0 16,5 1 192-16,6 0 0 0,5-2 192 0,5-1-192 16,5-3 352-16,4-2-32 0,1-1-16 0,4-5 0 15,1-5-304-15,0-4 0 0,0-5 0 0,2-5 0 16,-2-5-192-16,1-4 0 0,0-6 0 0,1-4 0 16,0-5-352-1,1-2-64-15,1-2-16 0,-1-2 0 0,-1-4-224 0,-1-1-48 0,-1-2-16 16,-5-3 0-16,-3-5-256 0,-1 0-48 0,-3-1-16 0,-3-3-9072 15,-1-3-1824-15</inkml:trace>
  <inkml:trace contextRef="#ctx0" brushRef="#br0" timeOffset="15006.9">2115 12430 30399 0,'0'0'1344'0,"9"6"288"0,1 0-1312 0,2 3-320 16,4 1 0-16,3 1 0 0,2 2 3264 0,1 1 576 16,0 2 112-16,0 0 16 0,1 2-2800 0,0 1-560 15,0-1-112-15,-2 0-32 0,-2-3-320 0,-3 1-144 0,-1-2 128 0,-3-1-128 16,-3-1 192-16,-3-1-32 0,0 0-16 0,-3-1 0 16,-3-10 416-16,0 0 80 0,0 0 0 0,0 0 16 15,0 0 16-15,0 0 0 0,0 0 0 0,0 0 0 16,-10 0-288-16,0-3-64 0,-1-3-16 0,0-2 0 15,1-6-304-15,0 0 0 0,-1 0 0 0,1-2 0 16,2-1 0-16,0-1-192 0,1 0 48 0,4 0 16 16,-1 1 128-16,1 1-160 0,2-2 160 0,1 2-160 15,3 0-80-15,0 2-16 0,-1 0 0 0,5 0 0 16,0-1-176 0,2 2-32-16,-1 1-16 0,0 2 0 0,-2 2-352 0,2 3-80 0,0-1-16 15,0 4 0-15,1 0 352 0,0 2 80 0,-1 1 16 0,-1 1 0 16,1 2 480-16,0 0 0 0,-1 0 0 0,3 1 0 15,2-1 256-15,2 3-16 0,-2-1 0 0,0 1 0 0,-1 0-64 16,1-1-16-16,-1 2 0 0,2 0 0 0,-1 0-160 16,3 0 0-16,-4 0 144 0,0 1-144 0,-2-1 0 0,1 1 0 15,-2-1 0-15,-2-2 128 0,-1 0-128 0,-5-6 144 16,0 0-144-16,3 7 160 0,-3-7-32 0,0 0 0 16,0 0 0-16,0 0 0 0,0 0-128 0,0 0 0 15,0 0 0-15,0 0-176 16,0 0-208-16,-10 3-64 0,10-3 0 0,-8 0 0 15,8 0-208-15,-8-2-48 0,0-2-16 0,8 4 0 16,-6-7-208-16,0 0-32 0,2 2-16 0,4 5 0 16,0 0-1472-16,-4-7-304 0,4 7-48 0,0 0-11792 0</inkml:trace>
  <inkml:trace contextRef="#ctx0" brushRef="#br0" timeOffset="15377.9">2299 11975 16575 0,'0'0'1472'0,"0"0"-1168"15,0 0-304-15,0 0 0 0,0 0 7584 0,0 0 1456 16,0 0 304-16,11 4 48 0,1 1-7456 0,1-1-1488 16,0 0-288-16,3 1-160 0,-1 0 0 0,2 1 0 15,0 0-176-15,0 0 176 16,-3-1-496-16,0 1 32 0,1 0 0 0,-2 1 0 15,1 1-176-15,-2-1-16 0,-1 0-16 0,0 1 0 16,-1 2-288-16,0 0-48 0,1-1-16 0,-1 1 0 16,0 0-2576-16,3 1-528 0</inkml:trace>
  <inkml:trace contextRef="#ctx0" brushRef="#br0" timeOffset="16009.89">3124 12075 29487 0,'0'0'2624'0,"-7"-1"-2112"0,-2-4-512 0,-1 1 0 16,3 1 3040-16,-2-2 496 0,0 0 112 0,-1 0 0 15,-2 1-2560-15,-1 4-512 0,0 2-96 0,-3 4-32 16,-1-2-448-16,-2 5-160 0,1 1 0 0,0 3 0 15,-2 1 32-15,2 4 0 0,2 2 0 0,2-1 0 16,4 1 384-16,3 2 64 0,2 1 32 0,0 0 0 16,3 2 192-16,1-2 32 0,1-1 16 0,2-4 0 0,1-1-304 0,2-2-64 15,0-1-16-15,0-3 0 0,-5-11-208 0,4 9 0 16,-4-9-192-16,0 0 192 0,9 5-288 0,-9-5 48 16,9-3 16-16,-1-5 0 0,0-4 16 0,0-8 0 15,0-6 0-15,-1-6 0 0,-1-5-112 0,0 2 0 16,1 3-16-16,1 1 0 0,-3 2 80 0,2 2 32 15,-1 5 0-15,2 5 0 0,-1 1 224 0,0 4 0 16,2 3 0-16,0 4 0 0,2 3 0 0,1 4 288 16,0 2-32-16,1 5-16 0,3 2 80 0,0 6 32 15,3 2 0-15,1 5 0 0,1 1-160 0,0-1-16 16,-1-3-16-16,0-2 0 0,-1-4-304 0,0-4-64 0,0-3-16 16,0-6 0-1,2-4-944-15,-2-5-192 0,-2-4-48 0,-1-3 0 16,-2-4 640-16,-3-5 112 0,1-5 16 0,-5-7 16 0,-2-3 624 0,-1-6 0 0,-3-6 0 0,-4-2 0 15,-3-3 0-15,-2 2 0 0,-2 3 0 0,-2 2 0 16,-2 2 144-16,-3 3 112 0,-1 2 0 0,0 7 16 16,2 5 368-16,0 9 64 0,3 4 0 0,2 7 16 15,2 6 432-15,0 5 96 0,1 5 16 0,0 6 0 16,0 6-272-16,3 7-48 0,1 6-16 0,4 7 0 16,4 6-560-16,2 4-112 0,4 3-32 0,6 0 0 15,3-3-224-15,7-2 0 0,1-2 0 0,7-6-160 16,5-5-1552-16,0-8-304 15,2-5-64-15,5-9-16 0,4-7 592 0,5-7 112 0,3-7 32 0,5-7 0 16,3-4-1680-16,-4-10-336 0,21-23-64 16,-16-3-16-16</inkml:trace>
  <inkml:trace contextRef="#ctx0" brushRef="#br0" timeOffset="16471.9">3884 11705 49007 0,'0'0'2176'0,"0"0"448"0,0 0-2112 0,0 0-512 0,9 1 0 0,2-4 0 0,2-4 384 0,3-2-16 16,3-5-16-16,4-2 0 0,5-5-544 0,1-3-128 15,2-5 0-15,0-2-16 16,-2-2-1584-16,0-1-304 0,2 0-64 0,1 1-16 15,0 0-1296-15,0 3-272 0,-1 4-48 0</inkml:trace>
  <inkml:trace contextRef="#ctx0" brushRef="#br0" timeOffset="16945.98">4816 10984 45727 0,'-6'17'2032'0,"4"-1"400"0,-1 3-1936 0,1 6-496 0,4 3 0 0,1 6 0 16,2 5 336-16,3 4-16 0,1 3-16 0,3 7 0 16,1 5-304-16,4 0-192 0,1 0 16 0,1-5 16 31,-1-2-320-31,-1-5-64 0,-1-4-16 0,-3-5 0 0,-1-6 320 0,-1-3 64 0,-2-5 16 0,-2-2 0 15,1-3 160-15,-1-2 0 0,-2-4 0 0,-1-3 0 16,-4-9 0-16,0 0 272 0,0 0-32 0,0 0-16 16,0 0 80-16,0 0 16 0,-8-5 0 0,-1-7 0 0,-3-4-512 15,-2-5-112-15,-1-2-16 0,-4-6 0 16,-5-4-416-16,2-3-96 0,-3-4 0 0,1-3-16 16,1-3-160-16,0-3-16 0,1-3-16 0,4 4 0 15,7 2 400-15,8 5 96 16,5 2 16-16,8 2 0 0,5 2 1008 0,4 0 208 0,4 1 32 0,5 2 16 0,2 2 192 0,5 3 32 15,0 4 16-15,1 3 0 0,0 3-784 0,3 4-192 16,0 3 0-16,0 4 0 16,-4 4-560-16,-4 4-144 0,-6 5-48 0,-4 3 0 0,-3 3 576 0,-5 2 176 15,-2 1 0-15,-2 1 0 0,-4 3 1408 0,-1 1 400 16,-3 0 80-16,-4 1 16 0,-1 1-752 0,-4 2-128 16,-4 2-48-16,-3 2 0 15,-7 0-1968-15,-6 2-400 0,-6 2-80 0,-3-1-19008 0</inkml:trace>
  <inkml:trace contextRef="#ctx0" brushRef="#br0" timeOffset="17725.06">5698 10846 39215 0,'0'0'1728'0,"0"0"384"15,-8 3-1696-15,1 0-416 0,2-1 0 0,-2 1 0 16,7-3 752-16,-7 6 64 0,0-2 16 0,-1 2 0 0,0 0-544 0,-3 3-96 16,0 2-32-16,2 3 0 0,-2 4-160 15,1 3 0-15,0 5 0 0,1 4 0 0,0 3 320 0,4 1 96 16,0 0 16-16,5 0 0 0,4-2 208 0,1-3 64 15,2-5 0-15,2-3 0 0,2-6-208 0,2-3-48 16,1-4 0-16,0-4 0 0,0-4-288 0,2-3-160 16,3-4 160-16,-3-1-160 0,1-4 320 0,0-4-16 15,-2-3-16-15,-3-1 0 0,-1-5 0 0,-1-1 0 16,-4-2 0-16,0 1 0 0,-1-2-160 0,-1-1-128 16,-2-2 192-16,-3 1-192 0,-1 2 128 0,-2 4-128 15,0 2 0-15,1 4 0 0,-2 4 176 0,1 3-176 0,-1 1 160 16,1 3-160-16,0 1 208 0,4 7-48 0,-6-3-16 15,6 3 0-15,-3-5-144 0,3 5 0 0,0 0 0 0,0 0 128 16,0 0-128-16,0 0-176 0,0 0 48 0,0 0 0 16,0 0 0-16,0 0 0 0,-2 8 0 0,2-8 0 15,-3 10 128-15,3-10-128 0,0 0 128 0,3 9-128 16,-3-9 128-16,0 0 0 0,4 9 0 0,-4-9-128 16,0 0 128-16,0 0 0 0,0 0 0 0,7 6 0 15,-7-6 0-15,6 6 0 0,-6-6 0 0,0 0 0 16,0 0 0-16,0 0 0 0,0 0 0 0,0 0 0 15,7 7 128-15,-7-7-128 0,0 0 160 0,0 0-160 16,0 0 192-16,0 0-64 0,0 0-128 0,0 0 192 16,0 0-32-16,0 0-16 0,0 0 0 0,0 0 0 15,0 0 0-15,0 0 0 0,0 0 0 0,0 0 0 16,0 0 0-16,0 0 0 0,0 0 0 0,0 0 0 0,0 0-144 16,0 0 128-16,0 0-128 0,0 0 128 0,0 0-128 0,0 0 0 15,0 0 144-15,0 0-144 0,0 0 0 0,0 0 128 16,0 0-128-16,0 0 0 0,0 0 0 0,0 0 0 15,0 0 0-15,0 0 0 0,0 0 0 0,0 0 0 16,0 0 0-16,0 0-128 0,6-5 128 0,-6 5 0 16,0 0 0-16,0 0 0 0,7-3 0 0,-7 3 0 15,7-5 0-15,-7 5 0 0,0 0 0 0,0 0 0 16,0 0-144-16,4-7 144 0,-4 7-192 0,4-7 48 16,-4 7 0-16,0 0 0 15,4-8-224-15,-4 8-32 0,4-5-16 0,-4 5 0 16,0 0-128-16,6-6-32 0,-6 6 0 0,0 0 0 15,0 0-832-15,5-4-192 0,-5 4-16 0,0 0-12016 0,0 0-2384 0</inkml:trace>
  <inkml:trace contextRef="#ctx0" brushRef="#br0" timeOffset="18051.06">5982 10537 21183 0,'0'0'1888'0,"0"0"-1504"0,0 0-384 0,0 0 0 16,11 0 4672-16,-2 1 848 0,-9-1 176 0,11 5 48 15,-1 1-3760-15,0 3-736 0,-1 0-160 0,0 4-16 16,1 5-816-16,1 2-256 0,0 4 160 0,-1 2-160 16,-2 3 0-16,1 1-192 0,-1 3 0 0,0-2 16 15,-3-2 176-15,1-1 0 0,0 2 0 0,0-1 0 16,-5-1 0-16,0-2 192 0,0-3-32 0,0 15 464 16,-1-22-80-16,-1-2 16 0,0-3 0 15,-1-2 48-15,-2-2 16 0,4-7 0 0,-3 8 0 0,3-8-400 16,0 0-80-16,0 0-16 0,0 0 0 0,0 0 16 0,0 0 0 15,0 0 0-15,-4-4 0 0,4 4 0 0,-1-11 0 16,3-3 0-16,1-2 0 0,0-4-144 0,2-2 0 16,0-3 0-16,3-4-176 0,2-3 16 0,-1-1 0 15,0 1 0-15,-2-4 0 16,1-3-832-16,-1-2-160 0,-2 0-48 0,-1-1 0 16,1-2-1744-16,1-1-368 0,1-1-64 0</inkml:trace>
  <inkml:trace contextRef="#ctx0" brushRef="#br0" timeOffset="18313.06">6673 9962 34095 0,'0'0'1504'0,"0"0"320"0,4 10-1456 0,-1 1-368 0,1 0 0 0,-1 4 0 16,-3 4 2896-16,0 5 512 0,-1 3 112 0,-3 5 0 15,0 4-2896-15,-3 3-624 0,0 3 0 0,0 3-144 31,1 1-240-31,2 4-32 0,1 4-16 0,1 1 0 0,-1 2 432 0,2-2 304 0,0-2-48 0,1-1-16 16,3 0-16-16,1-1 0 0,0-6 0 0,3-2 0 16,2 0-224-16,0-8 0 0,2-8 0 0,4-2 0 15,1-8-448-15,3-5-96 16,2-3-16-16,1-6 0 0,2-5-320 0,1-6-64 0,0-4-16 0,0-6 0 16,0-7-832-16,-2-4-160 0,-2-6-32 0,0-1-8960 15,-6 0-1792-15</inkml:trace>
  <inkml:trace contextRef="#ctx0" brushRef="#br0" timeOffset="18469.06">6496 10506 33167 0,'-17'30'2944'0,"6"-8"-2352"15,-1 1-464-15,1 0-128 0,1-1 4336 0,3-2 848 16,3-2 160-16,3-3 32 0,2-2-3968 0,10-4-816 16,5-4-144-16,16-5-48 15,13-6-720-15,10-7-128 0,5-9-48 0,9-8 0 0,9-9 144 0,10-8 32 16,10-7 0-16,8-6 0 15,2-6-1840-15,9-9-352 0</inkml:trace>
  <inkml:trace contextRef="#ctx0" brushRef="#br0" timeOffset="22849.72">1200 7123 14687 0,'0'-9'640'0,"-2"1"144"0,0-3-624 0,0-2-160 0,-1-1 0 16,0-2 0-16,-2 3 1536 0,2 0 288 0,1-2 48 0,-2 0 16 15,-1 0-80-15,2 1-16 0,-1 5 0 0,1-2 0 16,0-2-176-16,1 1-32 0,-2 0-16 0,2 2 0 16,-2 0-608-16,-1-1-128 0,1-1-32 0,1 1 0 15,0 1-576-15,0-2-224 0,-1-2 176 0,-1 0-176 16,1-1 0-16,-1 2-192 0,1 1 16 0,0-1 0 16,-2 1 176-16,-2 0-192 0,0 0 192 0,1 3-192 15,2 2 192-15,-3 2 0 0,-1-2 0 0,0 2 128 16,0 0 64-16,1 2 32 0,-2 1 0 0,0 1 0 15,1 1 112-15,-1 2 32 0,-1 0 0 0,0 0 0 16,-2-1-96-16,0 2-16 0,-3 0 0 0,2 2 0 16,-1 2-256-16,0 1 0 0,0-1 0 0,-2 2-144 15,-3 1 144-15,1 1-208 0,1 1 80 0,1 1 128 0,1 1-224 0,-2 1 80 16,-2 1 16-16,1 1 0 0,1-2 128 0,2 2-128 16,-2 2 128-16,1 0-128 0,-1 2 128 0,2 1 0 15,0-1 0-15,0 4 0 0,0 5 160 0,0 0-32 16,-2 0-128-16,2-1 192 0,0 3-192 0,2 2 0 15,0-1 0-15,-1 1 0 0,0 2 0 0,2 1 0 16,1 4 0-16,1-3 0 0,-4-2-192 0,2 0 32 16,1-2 0-16,3 1 0 0,3 1 160 0,1-1-208 15,1-2 80-15,1 0 128 0,-2-1 0 0,4 2 0 16,2 4 0-16,4 1 192 0,-1 4-192 0,4 2 192 16,2 2-192-16,3-1 192 0,2 1-192 0,4 0 128 15,2 0-128-15,3 0 128 0,4 1 0 0,2-1 0 0,3-5 0 0,4-3 0 16,1-6-128-16,2-7 0 0,-2-4 144 0,4-5-144 15,1-4 160-15,4-6-32 0,4-5-128 0,6-5 192 16,5-7 272-16,1-4 48 0,1-3 16 0,0-4 0 16,-3-5 272-16,-2-3 48 0,-1-5 16 0,1-2 0 15,-1-2-256-15,-5 1-48 0,-6-1-16 0,-4-1 0 16,-7-4-240-16,-5 1-48 0,-2 1-16 0,-7 0 0 16,-5-7-240-16,-4 0 144 0,-7-2-144 0,-5-4 128 15,-3-5-128-15,-8-8 0 0,-8-10-192 0,-4-11 192 31,-4-11-1968-31,-7-10-272 0,-7-10-48 0</inkml:trace>
  <inkml:trace contextRef="#ctx0" brushRef="#br0" timeOffset="24669.7">24464 9521 38239 0,'0'0'1696'0,"0"0"352"0,0 0-1648 0,0 0-400 16,1-8 0-16,0 0 0 0,0 1 576 0,0-2 16 15,-1-1 16-15,-1 0 0 0,0-2-480 0,-1 0-128 16,-1-2 0-16,-2 0 0 0,1-1 0 0,-1 0 0 15,1 1 0-15,-1 2-192 0,-3 0 320 0,1 2 64 16,2 0 16-16,-3 0 0 0,-1 0 368 0,-1 2 80 16,-3-2 16-16,-1 0 0 0,-2 2-64 0,0 1-16 15,-4 1 0-15,-3-1 0 0,-3 0-272 0,-3-1-64 0,3 0-16 0,-3 0 0 16,-2 0-240-16,2-1 0 0,-1 1 0 0,0 0 0 16,2 2 0-16,-1-1 0 0,0 2 0 0,-1-2 0 15,-2 2 0-15,-1 1 0 0,-1 1-176 0,2 1 176 16,3 1-128-16,0 1 128 0,-1 0 0 0,1 2 0 15,2 1 0-15,0 2 0 0,1-1 0 0,-1 3 0 16,0-1 0-16,-1 3 0 0,1 1 0 0,-2 1 0 16,0 1 0-16,-2 2-224 0,0 2 80 0,1-1 16 15,3 1-16-15,1 0 0 0,0 2 0 0,1 0 0 16,-1 2 144-16,3 0-208 0,1 1 80 0,1 2 128 16,2 1-224-16,-2 1 80 0,1 3 16 0,-1 2 0 0,0 2 128 15,-1 2-128-15,-2 1 128 0,0 1-128 0,0 2 128 16,0-3 0-16,1-2 0 0,1 0 0 0,0 0 0 0,4 1 0 15,2 1 128-15,1-2-128 0,2-1 0 0,2 2 0 16,2 0 0-16,3 0 0 0,2 0 0 0,3-1-192 16,3-1 64-16,5 1 0 0,3 0-64 0,4 0 0 15,6 1 0-15,7-1 0 0,8-1-128 0,8 1-48 16,5 1 0-16,7-1 0 0,4 0 48 0,15-4 0 16,9-4 0-16,6-2 0 0,4-3 128 0,4-2 48 15,3-4 0-15,0-5 0 0,-1-6 144 0,-7-3 0 16,-5-3 0-16,-3-4 0 0,-5-6 192 0,-7 0 0 15,-4-2 16-15,-11-4 0 0,-9-3 368 0,-4-2 64 16,-3-5 0-16,-5 0 16 0,-3-1-192 0,-4-4-32 16,-5-3-16-16,-4-5 0 0,-3-6-32 0,-2-8 0 0,-9-9 0 0,-6-8 0 15,-6-7-208-15,-6-10-48 0,-6-10-128 0,-7-9 192 32,-8-4-1920-32,-5-8-384 0</inkml:trace>
  <inkml:trace contextRef="#ctx0" brushRef="#br0" timeOffset="28235.41">448 5250 7359 0,'-5'-3'656'0,"-3"-1"-528"15,1-1-128-15,-2 1 0 0,-1-1 4000 0,1 2 768 16,0-1 160-16,0 0 16 0,-2 1-2384 0,-1-1-496 16,0-2-80-16,1 3-32 0,2 2-656 0,1 0-128 15,-3-1-16-15,2-1-16 0,1 1-560 0,8 2-128 16,0 0 0-16,0 0-16 0,-9-3-304 0,1 1-128 16,8 2 0-16,0 0 128 0,0 0-128 0,0 0-144 15,-6-5 144-15,6 5-208 0,0 0 0 0,0 0 0 0,8-1 0 0,1 2 0 16,0 1 208-16,2 2-176 0,3-2 176 0,-1 1-160 15,4 1 304-15,1 0 64 0,4 0 16 0,3 1 0 16,4-3 96-16,3 1 0 0,2-1 16 0,8 1 0 16,3-3-32-16,1-1-16 0,-3-3 0 0,1 0 0 15,1-2-32-15,1 0-16 0,0-3 0 0,4 0 0 16,-2-1 0-16,3 0 0 0,2 0 0 0,-4 1 0 16,-3-1-240-16,0 0 176 0,-2 0-176 0,-3 0 160 15,-2 0-160-15,-2 1 0 0,1 2 0 0,-3 0 0 16,-2 0 0-16,-1 4-304 0,-2 3 48 0,-6 0 16 15,-4 0-1488 1,-3 0-320-16,-5-2-48 0,-2 2-8752 0,-1 2-1760 0</inkml:trace>
  <inkml:trace contextRef="#ctx0" brushRef="#br0" timeOffset="28634.4">1005 4896 7359 0,'0'0'320'0,"0"0"80"0,0 0-400 0,0 0 0 16,0 0 0-16,0 0 0 0,0 0 6944 0,0 0 1312 16,0 0 256-16,11-2 48 0,2-1-6160 0,4-1-1232 15,1 0-240-15,4 0-48 0,3-2-576 0,1-1-112 0,2 1-32 0,1 1 0 16,3 2-160-16,1-1 0 0,0-3 144 0,3 2-144 15,2-1 0-15,3 2 0 0,0-1 0 0,1 2 128 16,-1-1-128-16,-4 1 0 0,-3 2 0 0,-4 2 0 16,-2 2 0-16,-3 0 0 0,-1 0 0 0,-3 6 0 15,-4 3 224-15,-3 1 32 0,-2-1 0 0,-3 4 0 16,-4 1 224-16,-3 5 48 0,-4 3 16 0,-2 2 0 16,-3 2-160-16,-5 3-48 0,-3 1 0 0,-2 3 0 15,-3 2-128-15,1 1-16 0,-2-2-16 0,0 1 0 16,-1-3-176-16,-1-1 0 0,0-1-160 0,0-1 160 15,2-1-576-15,1-5 0 16,3-3-16-16,3-2 0 0,2-3-1200 0,3-2-224 0,1-3-48 0,3-4-15616 16</inkml:trace>
  <inkml:trace contextRef="#ctx0" brushRef="#br0" timeOffset="32127.47">23888 10992 15663 0,'0'0'688'0,"0"0"144"0,-5 9-656 0,1-2-176 15,4-7 0-15,0 0 0 0,-8 4 4192 0,8-4 800 16,-8 6 176-16,8-6 16 0,0 0-3840 0,0 0-768 16,0 0-144-16,0 0-48 0,0 0-384 0,0 0-320 15,0 0 48-15,0 0 16 0,0 0-48 0,-5-6 0 0,5 6 0 0,0 0 0 16,-1-7 304-16,1 7 176 0,2-7-32 0,-2 7 0 16,0 0 176-16,7-6 16 0,-7 6 16 0,8-2 0 15,-8 2-32-15,10 0-16 0,0 0 0 0,-1 2 0 16,-9-2-32-16,10 5 0 0,1-1 0 0,0 1 0 15,0-1-272-15,1 0 160 0,1 1-160 0,4-1 128 16,0 0 112-16,3-2 16 0,3 0 0 0,5-1 0 16,2 0 224-16,5-1 48 0,1-1 16 0,3-1 0 15,2 1 0-15,1-1 0 0,0-2 0 0,-2 1 0 16,-1-3-272-16,1 2-48 0,-3-1-16 0,1-1 0 16,1-1-208-16,-2 2 128 0,2 1-128 0,-3-2 0 15,-2 1 0-15,-2 0 0 0,-2 1-128 0,-3-1 128 16,-7 1-384-16,-2 0 16 0,-2-2 16 0,-3 2 0 15,-3-2-416-15,-2 2-96 0,-2-2-16 0,-6 6 0 16,3-9-1488-16,-3 1-288 0,-1-1-64 0,-4 0-7136 16,-2 0-1440-16</inkml:trace>
  <inkml:trace contextRef="#ctx0" brushRef="#br0" timeOffset="32438.45">24372 10680 41695 0,'-5'12'1856'0,"3"-3"368"0,-1 0-1776 0,2 1-448 16,-2-2 0-16,6 1 0 0,0 0 672 0,2 0 48 0,3-1 16 0,2 0 0 16,3 1-736-16,5-1-336 0,4-2 16 0,4 0 16 31,4-1-464-31,4 0-112 0,4-1-16 0,3 0 0 0,3-1 720 0,-1 0 176 0,0-1 0 0,-3 2 0 15,-4-2 256-15,-4 1 96 0,-5 0 16 0,-4 2 0 16,-5 0-160-16,-3 1-16 0,-3-2-16 0,-2 3 0 16,-3 2-176-16,-4 3-192 0,-4 3 32 0,-3 5 16 15,-5 3-96-15,-3 5-16 0,-6 2 0 0,-4 3 0 16,-2 4-48-16,-8-1-16 0,-5 1 0 0,-3 1 0 31,-4 0-2176-31,1 0-432 0,1-1-80 0</inkml:trace>
  <inkml:trace contextRef="#ctx0" brushRef="#br0" timeOffset="39376.47">13789 4582 13823 0,'-1'12'1216'0,"1"-12"-960"16,0 0-256-16,-4 11 0 0,0 2 5152 0,2 1 992 15,-1-1 192-15,1 1 32 0,-1-3-5104 0,-1 2-1024 16,2 0-240-16,1 2 0 0,-1 2 0 0,0 2 176 16,-2 0-176-16,1 3 192 0,-1 1-352 0,-2 4-64 15,0-1-16-15,-2 4 0 0,0 3 240 0,-1 0 0 0,-1 2 192 0,2 4-192 16,-2 1 352-16,0 4-32 15,0 4-16-15,1 2 0 0,0 5 64 0,1 2 16 0,-2 2 0 0,0 0 0 16,0 1-128-16,0 0-32 0,-2 1 0 0,0 1 0 16,-1 4 16-16,0-1 0 0,-1-2 0 0,0-2 0 15,0 0-48-15,0-1 0 0,2 0 0 0,-1-4 0 16,-1-3-64-16,3-2-128 0,1 0 176 0,0 2-176 16,1 1 0-16,-1-1 0 0,1-3 0 0,0 1 0 15,-1-2-160-15,0 1-96 0,1-3 0 0,0-4-16 16,1-5-432-16,1-1-64 0,0-3-32 15,1-2 0-15,-1-3-496 0,-1 0-112 0,1-1 0 0,-2-6-16 16,0-6-2160-16,0-5-416 0,-3-1-96 16,-2-6 0-16</inkml:trace>
  <inkml:trace contextRef="#ctx0" brushRef="#br0" timeOffset="39660.4">12808 6642 32255 0,'0'0'2864'0,"4"9"-2288"15,-2-2-576-15,3 2 0 0,3 0 1920 0,3 2 288 16,2 3 48-16,4 4 16 0,1 4-1712 0,3 4-352 16,2 1-64-16,0 1-16 0,-1 3-128 0,0 1 0 15,-2 0 0-15,-1-1 128 0,-3-1-128 0,0-2 0 0,0-3 144 0,-1-3-144 16,-1-3 464-16,-1-3 32 0,-1 0 0 0,1-4 0 15,2-3 16-15,1-2 16 0,3-1 0 0,5-5 0 16,5-4-320-16,7-7-64 0,7-6-16 0,5-6 0 16,3-5-272-16,3-9-64 0,3-8-16 0,1-4 0 31,4-4-1184-31,4-8-256 0,1-7-32 0,-3-7-16384 0</inkml:trace>
  <inkml:trace contextRef="#ctx0" brushRef="#br0" timeOffset="40094.76">15457 4391 16575 0,'-4'-9'1472'0,"-2"0"-1168"16,0-4-304-16,-3 4 0 0,-2 1 6256 0,0-1 1184 15,-1 0 240-15,-4 0 64 0,-1 4-5904 0,-1 3-1184 16,-3 3-224-16,-2 1-48 0,-4 2-384 0,-4 10 144 0,-2 5-144 0,-2 6 0 15,-3 2 0-15,3 7 0 0,-1 7 0 0,2 4 0 16,3 2 288-16,5 0 96 0,6-5 32 0,5 1 0 16,9-1-176-16,6 0-48 0,5-5 0 0,6-1 0 15,3-2-192-15,6-2-256 0,6-4 48 0,4 0 16 16,7-4-48-16,4-5 0 0,6-7 0 0,0-2 0 16,0 1 240-16,2-5 0 0,0-3-160 0,1-1 160 31,-1-4-432-31,2-1-16 0,-1 0 0 0,0-2 0 15,-3-1-2704-15,-5-3-560 0,-6-2-96 0</inkml:trace>
  <inkml:trace contextRef="#ctx0" brushRef="#br0" timeOffset="40744.76">15805 4420 41695 0,'0'0'1856'0,"0"0"368"0,0 0-1776 0,2 9-448 15,1 2 0-15,0 2 0 0,1 3 400 0,0 3 0 0,1 3 0 0,1 4 0 16,2 4 32-16,2 4 0 0,2 3 0 0,-1 3 0 16,2 5-432-16,0 2-224 0,2-3 32 0,0 1 0 31,-1 0-256-31,3-1-32 0,-3-4-16 0,0-4 0 0,0-7 112 0,0-2 0 0,0-3 16 0,0-2 0 16,0-2 368-16,-4-3 0 0,-2-1 0 0,-1-3 0 15,0-2 0-15,-2-1 240 0,-5-10-64 0,0 0-16 16,0 0-160-16,0 0 0 0,0 0 0 0,0 0 0 15,0 0-512-15,-3-8-128 16,-4-2-16-16,-4-3-16 0,-5-2-512 16,-2 0-96-16,-1-1-32 0,1-2 0 0,-2 1 304 15,0-2 64-15,-1 0 16 0,1-1 0 0,3-2 1696 0,0-1 352 0,1-2 64 0,0-1 16 16,2-3-960-16,1-4-240 0,4-2 0 0,2-5 0 16,3-3 576-16,3-1 80 0,4 3 16 0,5-1 0 0,2-4-272 0,5-1-48 15,6 0-16-15,4 2 0 0,5 5-336 0,0 3 0 16,0 0 0-16,-1 7 0 0,3 7 0 0,-2 4 0 15,-4 5 0-15,-2 4 128 0,-2 3 0 0,-2 6 16 16,-3 3 0-16,-3 4 0 0,-2 3 112 16,-2 5 0-16,-2 4 16 0,-4 1 0 0,-1 3 352 0,0-1 64 15,-3 1 16-15,-1 2 0 0,-2 3-176 0,-1-2-16 16,-3-1-16-16,1 2 0 0,-4-2-96 0,-1-1-16 16,-5 0 0-16,1-2 0 0,-3-3-96 0,0-1-32 15,-6 2 0-15,-2-3 0 0,-1-1-256 0,0-2 0 16,2-2-176-16,-1 1 176 15,0 0-1728-15,3-1-224 0,2-2-48 0,3-3-16 16,2 0-2224-16,6 1-448 0,4 0-96 0</inkml:trace>
  <inkml:trace contextRef="#ctx0" brushRef="#br0" timeOffset="41247.76">16556 4176 1839 0,'0'0'160'0,"0"0"-160"0,0 0 0 0,0 0 0 0,0 0 7408 0,4 8 1440 15,1 0 304-15,-5-8 48 0,0 0-6864 0,0 11-1376 16,-1-1-256-16,0 0-64 0,-3 1 0 0,1 2 16 16,0 3 0-16,-1 1 0 0,0 3-464 0,1 2-192 15,0 1 128-15,2 0-128 0,0 5 384 0,2-1 0 16,2 1 0-16,1-1 0 0,1 1 64 0,4-1 0 16,3 1 0-16,0-5 0 0,2-5-256 0,0 0-32 15,2-3-16-15,1 0 0 0,-2-4-144 0,2-4 128 16,0-2-128-16,2-5 128 0,1-5-128 0,2-3 0 15,1-4 0-15,2-6 128 0,2-8-304 0,-1-9-64 0,-1-4-16 16,2-7 0 0,-1-6-2192-16,-2-5-448 0,-3-3-96 0,-2 1-16 15,-4 0 768-15,0 1 160 0,-3 1 32 0,-1 0 0 0,-2 2 1888 0,-2 8 384 0,-1 6 80 16,-2 12 16-16,0 10 2096 0,-3 8 416 0,-2 5 96 0,1 6 16 16,0 0-464-16,-6 14-96 0,-2 9-16 0,3 10 0 15,2 9-1024-15,1 11-192 0,4 9-64 0,3 6 0 16,5 6-560-16,3 4-112 0,3 4-32 0,2 1 0 15,0-1-384-15,6-3 0 0,4-4-144 0,2-7 144 32,4-4-3152-32,6-8-528 0,3-2-96 0</inkml:trace>
  <inkml:trace contextRef="#ctx0" brushRef="#br0" timeOffset="42896.82">3272 4607 35935 0,'0'0'1600'0,"-3"-9"320"0,0 0-1536 0,0 0-384 16,1 1 0-16,0-1 0 0,-1 1 640 0,-1 2 48 16,0-1 16-16,0 1 0 0,-1 1-64 0,1-1-16 0,4 6 0 0,-6-6 0 15,1 0-624-15,-1 3-160 0,6 3-16 0,-8-2 0 16,-1 1 176-16,1 0 0 0,0 1 0 0,2 2-128 16,6-2 128-16,-9 4 0 0,1 1 160 0,2 0-160 15,-1 1 400-15,2 0-16 0,0 2 0 0,1 1 0 16,-1 0 80-16,2 0 16 0,1 1 0 0,0 2 0 15,1 2-272-15,1 0-48 0,-2 2-16 0,1 3 0 16,1 2-144-16,-1 3 0 0,-1 2 0 0,2 4 0 16,0 7-192-16,0 2 192 0,1 4-160 0,0 3 160 15,-1 3-128-15,0 1 128 0,-1 3 0 0,0 2-144 16,0 2 16-16,-1 2 0 0,-3 1 0 0,1 1 0 16,1-2 128-16,-3-1-160 0,1 0 160 0,-3 0-160 15,2 0-112-15,0 0-32 0,0 1 0 0,1-2 0 16,-2-3-144-16,2 2-16 0,-2-1-16 0,2 0 0 15,-2-2-160-15,2 0-16 0,0-3-16 0,0 0 0 16,-1-1-160-16,3-3-48 0,0-1 0 0,0 1 0 16,2-1-1728-16,0 1-336 0,0-1-80 0,1 1-9088 15</inkml:trace>
  <inkml:trace contextRef="#ctx0" brushRef="#br0" timeOffset="43248.33">2728 6417 37775 0,'-8'9'3360'0,"0"3"-2688"0,1 4-544 0,1 2-128 16,3 4 1216-16,3 3 224 0,0-1 32 0,2 1 16 15,2 4-1136-15,4 3-224 0,3 2-128 0,2 2 128 16,3 0-128-16,0-2 128 0,3-2-128 0,1-2 128 16,0-4-128-16,-1-2-240 0,0-5 64 0,1-2 16 15,-3-4 160-15,0-4 0 0,-2-5-144 0,2-2 144 16,-2 0 0-16,0-8 160 0,1-5-16 0,1-8 0 15,2-5 32-15,4-12 0 0,3-11 0 0,3-13 0 16,3-10-560-16,4-11-128 0,1-7 0 0,5-11-18528 16</inkml:trace>
  <inkml:trace contextRef="#ctx0" brushRef="#br0" timeOffset="44756.09">21151 13352 29487 0,'0'0'2624'0,"0"0"-2112"16,0 0-512-16,0 0 0 0,2 5 2672 0,-2-5 416 15,0 0 96-15,0 0 16 0,0 0-2560 0,0 0-512 16,0 0-128-16,0 0 0 0,0 0 0 0,3-8 0 16,-3 8 0-16,4-10 0 0,-4 10 256 0,2-5 64 0,0 0 32 0,0-1 0 15,0 0 160-15,1-2 16 0,0 0 16 0,0 0 0 16,2-6-224-16,2-13-64 0,0-2 0 0,1 0 0 15,0-3-256-15,2-1 160 0,1-4-160 0,1-6 128 16,-1-4-128-16,3-6 0 0,0-4 0 0,1-3 0 16,2-6 0-16,-2-1-176 0,-1-5 48 0,3 1 0 15,-2-2-192-15,1 0-16 0,-2 0-16 0,0 2 0 16,1 3 16-16,-1 3 0 0,-1 1 0 0,3 3 0 16,0-1 112-16,1 5 32 0,0 5 0 0,2 5 0 15,-3 2 192-15,1 5 0 0,-4 4 0 0,1 1 0 16,1 2 0-16,-2 2-192 0,-1 1 192 0,-2 4-192 15,-2 5-464-15,-2 4-96 0,0 5-16 0,-3 4 0 16,0 0-1776-16,-3 8-352 0,0 0-80 16,0 0-6656-16,-6 10-1328 0</inkml:trace>
  <inkml:trace contextRef="#ctx0" brushRef="#br0" timeOffset="45133.17">21240 11699 37839 0,'-6'14'1664'0,"4"-5"368"0,0 0-1632 0,2-9-400 15,0 0 0-15,-2 8 0 0,2-8 1344 0,0 0 176 0,0 0 32 0,0 0 16 16,0 0-1024-16,0 0-208 0,0 0-32 0,5-6-16 15,1-3-288-15,0-1 0 0,2-1 0 0,1-1 0 16,0-2 496-16,2 0 32 0,1 1 16 16,3-1 0-16,3-1-16 0,2-2 0 0,2 1 0 0,2-2 0 15,0-1-144-15,1 2-48 0,2 0 0 0,-2 1 0 16,0-1-336-16,-3 2 0 0,-1 0 0 0,-2 3 128 16,-5 1-128-16,-1 4-208 0,-1 1 48 0,-3 3 16 15,-1 2-32-15,0 3 0 0,-8-2 0 0,6 11 0 16,-1 3 176-16,-2 7-208 0,-1 4 80 0,-2 8 128 15,-2 7-368-15,1 3 48 0,0 3 16 0,-1 1 0 16,-3 1-192 0,3 0-32-16,3 1-16 0,2-2 0 0,4 0-1520 0,1-2-304 0,2-2-64 15</inkml:trace>
  <inkml:trace contextRef="#ctx0" brushRef="#br0" timeOffset="46598">2127 3160 11967 0,'0'0'1072'0,"0"0"-864"15,0 0-208-15,0 0 0 0,0 0 5680 0,0 0 1088 16,0 0 208-16,0 0 64 0,0 0-5376 0,0 0-1088 15,12-3-192-15,-2 2-64 0,3 0-96 0,-2 3-32 16,1 0 0-16,1 4 0 0,-1 0-192 0,0 5 0 16,0 4 128-16,0 1-128 0,0 2 256 0,-1 4 0 15,-1 2 0-15,0 6 0 0,0 4-32 0,-3 2 0 16,-1 1 0-16,-2 1 0 0,1-1-32 0,-2-2-16 16,-2-2 0-16,-1-3 0 0,0-3-176 0,-1-4 0 15,-1-4 0-15,1-2 128 0,0-3 80 0,0-3 16 16,1-11 0-16,0 0 0 0,-4 8 320 0,4-8 64 0,0 0 16 0,0 0 0 15,0 0-112-15,0 0-32 0,0 0 0 0,0 0 0 16,0 0-256-16,1-11-48 0,2-3-16 0,0-4 0 16,0-4-160-16,2-4 0 15,0-6 0-15,-1-3 0 0,4-5 0 0,1-4-256 16,1-3 64-16,1 0 16 0,-1 1 0 0,2 2 0 0,1 0 0 0,-1 4 0 16,-1 1 176-16,0 4 0 0,1 2 0 0,0 3-128 15,0 2 128-15,2 1-192 0,-2 2 192 0,0 3-192 31,0 2-1168-31,1 2-240 0,0 2-64 0,2 4-10784 0,-2 1-2160 0</inkml:trace>
  <inkml:trace contextRef="#ctx0" brushRef="#br0" timeOffset="47032.02">2915 3335 36863 0,'0'0'3264'0,"-2"9"-2608"15,2-9-528-15,-2 10-128 0,2-10 1344 0,3 9 256 16,-3-9 32-16,0 0 16 0,8 4-944 0,6-4-192 16,2-3-48-16,1-4 0 0,-1-4-656 0,3-3-144 15,3-4-32-15,0-4 0 0,0-3 32 0,-1-1 0 16,-4-3 0-16,0 0 0 0,-2 1 160 0,0 1 48 15,-3 0 0-15,-4 3 0 0,1 0 384 0,-2 2 64 16,-2 0 32-16,-2 1 0 0,-1 0 192 0,-3 1 32 0,-2 0 16 0,2 1 0 16,-5 2-208-16,-1 0-64 0,-2 2 0 0,1 1 0 15,-3-1-192-15,-3 3-128 0,0 1 160 0,-5 2-160 16,-4 3 0-16,-2 5-128 0,-3 4-16 0,-1 7 0 16,-8 5-128-16,1 7-32 0,-1 6 0 0,4 4 0 15,3 3 304-15,5-1-128 0,4 1 128 0,5 2 0 16,4 0 272-16,6 3 176 0,2-1 16 0,6 0 16 15,2-3-304-15,5-2-176 0,3-1 192 0,4-1-192 16,4-1 0-16,3-4-144 0,5-3-16 0,0-3 0 16,3-4-416-16,1-6-64 15,0-5-32-15,1-2 0 0,0-3-1328 0,2-4-272 0,-1-6-48 16,3-3-9200-16,-1-4-1824 0</inkml:trace>
  <inkml:trace contextRef="#ctx0" brushRef="#br0" timeOffset="47400">3955 2745 32543 0,'-7'-8'1440'0,"1"5"288"0,0-1-1376 0,-2 1-352 15,-1-1 0-15,0 0 0 0,-2 2 736 0,-1 1 80 0,-4 0 16 0,-1 2 0 16,1 2-176-16,-2 1-16 0,0 1-16 0,-1 4 0 16,-2 2-112-16,0 2 0 0,0 4-16 0,0 2 0 15,-2 3 400-15,-2 6 64 0,-1 3 32 0,1 5 0 16,0 5-128-16,3-1-32 0,2-1 0 0,5 0 0 16,4 0-368-16,4-3-80 0,6-2 0 0,4-2-16 15,4-4-368-15,5-3-192 0,5-2 32 0,5-3 0 31,4-5-480-31,5-4-112 0,4-4-16 0,4-5 0 16,4-3 64-16,2-2 16 0,2-4 0 0,-7 1 0 16,-2-3 48-16,-1 0 16 0,-3 0 0 0,-3 3 0 0,-2-2-848 15,-5-1-160-15,-3-2-32 0,-3 0-9008 0,-2 0-1792 0</inkml:trace>
  <inkml:trace contextRef="#ctx0" brushRef="#br0" timeOffset="47816">4096 3149 20271 0,'0'0'896'0,"0"0"192"0,0 0-880 0,11-1-208 15,2-1 0-15,3-1 0 0,1-3 5456 0,3 0 1056 16,1-3 208-16,3-2 32 0,4-3-4848 0,1-4-976 15,1-3-192-15,-3 0-32 0,-2 4-704 0,-3-3-176 16,-2-2-16-16,-3-1 0 0,-1-2-96 0,-1 2-32 16,0-1 0-16,-4 2 0 0,-4-1 320 0,-1 0-128 0,-1-1 128 0,-1 0 0 15,-2-1 0-15,-2 1 320 0,-2-1-32 0,-2 3-16 16,-1 1-16-16,-4 1 0 0,-4 0 0 0,0 4 0 16,0 2-128-16,-2 3-128 0,-5 5 144 0,-3 5-144 15,-5 3 0-15,-2 7 0 0,-2 4-176 0,1 4 176 16,0 0-224-16,6 3 80 0,4 1 16 0,6 3 0 15,4 3 128-15,3-1 0 0,1 0 128 0,5 1-128 16,2-1 192-16,3 1-48 0,3 0 0 0,4 2 0 16,4-1-144-16,5-1 0 0,3-2 0 0,3-2 0 15,4-2-352-15,1-5 0 0,2-1 0 0,-2-4 0 16,-1-1-352-16,-1-5-64 16,1-2 0-16,-3 1-16 0,-2-1-1520 0,-2-1-288 15,-3-2-64-15,-1 1-8480 0,-1 0-1680 0</inkml:trace>
  <inkml:trace contextRef="#ctx0" brushRef="#br0" timeOffset="48061">4819 2769 26719 0,'0'0'1184'0,"0"0"240"0,0 0-1136 0,10 9-288 15,-1-1 0-15,-1 3 0 0,-1 1 4096 0,1 1 752 16,-1-1 144-16,1 1 48 0,-1 2-3168 0,0 3-624 15,1 2-128-15,0 2-32 0,1 1-752 0,-1-1-144 16,0-2-48-16,-2-1 0 0,-1 1-144 0,-2-1-176 16,-2-3 48-16,-1 0 0 15,0-3-496-15,-1 1-80 0,-1 1-32 0,0-3 0 16,-2-1-1008-16,-2-3-208 0,1-2-32 0,-1-1-16 16,6-5-1088-16,-7 4-224 0,7-4-32 0,-9-1-16 15,9 1-608-15,-9-7-128 0</inkml:trace>
  <inkml:trace contextRef="#ctx0" brushRef="#br0" timeOffset="48247">4836 2691 9215 0,'-1'-14'816'0,"1"-1"-656"0,0-1-160 0,1-1 0 16,-1 1 5568-16,2 1 1072 0,-2 2 208 0,2 4 64 16,0 3-3712-16,-2 6-752 0,4-7-144 0,-4 7-16 15,7-4-1168-15,-7 4-224 0,12-3-64 0,-1 3 0 16,0 2-592-16,1 0-240 0,2 1 176 0,1 1-176 15,-1 1-912-15,-1-1-288 0,-1 0-48 0,2 0-16 16,-5-1-2576-16,1-3-528 0,1-4-112 0,-11 4 0 0</inkml:trace>
  <inkml:trace contextRef="#ctx0" brushRef="#br0" timeOffset="48519">5129 2663 27647 0,'6'11'2448'0,"1"3"-1952"16,3 4-496-16,1 2 0 0,2 2 3184 0,-3 0 528 16,0 0 128-16,1 2 0 0,1 2-1984 0,1 3-416 0,2-3-80 15,-2-1-16-15,-1-3-928 0,2-5-192 0,1-1-32 0,-1-5-16 16,0-6-176-16,2-2-176 0,0-3 48 0,1-2 0 16,-5-3 128-16,2-3 0 0,-2-3 0 0,0-3 0 15,-1-3 432-15,0 0 16 0,-2-4 0 0,0-1 0 16,-1-1-176-16,-4-4-16 0,0-4-16 0,0 0 0 31,-4-5-592-31,-1-1-112 0,-3-3-32 0,0 0 0 16,-3-2-1424-16,1 3-272 0,-2 2-64 0,1 5-16 15,1 6-624-15,1 5-128 0,0 3-32 0,0 4-6720 0,2 2-1344 0</inkml:trace>
  <inkml:trace contextRef="#ctx0" brushRef="#br0" timeOffset="48902">5727 2886 47103 0,'9'17'2096'0,"1"-4"416"0,3 3-2000 0,3-1-512 15,-1-1 0-15,3-2 0 0,0-3 528 0,1-2 16 16,1-2 0-16,0-4 0 0,1-3-416 0,0-3-128 16,-2-4 0-16,1-3 0 0,0-4-208 0,-1-3-160 15,-2-5-16-15,-1 1-16 0,-3 0 96 0,-2-2 32 16,-2-1 0-16,-1-2 0 0,-2-3 272 0,-3-1 128 15,-3-1-128-15,-2-2 192 0,-2-1-64 0,-2-4 0 16,-2 0-128-16,0 0 192 0,-4 3-192 0,-2 1 0 16,0 1 0-16,1 3 0 0,-1 5 0 0,1 5 0 15,4 5-128-15,-5 6 128 0,1 4 160 0,-1 3 96 0,-2 6 0 0,1 5 16 16,-1 4 48-16,-2 7 0 0,0 4 0 0,2 4 0 16,2 4-320-16,3 2 0 0,3 0 0 0,2 5 0 15,2 5 0-15,2 1 0 0,4 1-192 16,2 1 48-16,4 0-112 0,3-2-32 0,4-4 0 0,2 0 0 31,2-1-96-31,0-1-32 0,3-1 0 0,3-4 0 16,-1-5-944-16,2 0-192 0,3-5-48 0,2-1 0 15,-1-4-1296-15,2-2-272 0,-2-4-48 0,-2-4-11680 0</inkml:trace>
  <inkml:trace contextRef="#ctx0" brushRef="#br0" timeOffset="49249">6526 2554 30399 0,'0'0'1344'0,"2"10"288"0,3 2-1312 0,0 4-320 16,0 0 0-16,0 5 0 0,1 4 3296 0,-2 4 592 15,-1 1 112-15,2 4 32 0,-1 2-2784 0,4 5-544 16,-2 2-128-16,2 1 0 0,0 0-576 0,-3-5 0 16,1-4-192-16,0-3 48 0,0-2 144 0,-1-5 0 15,-1-3 0-15,0-5 0 0,-2-4 128 0,0-1 48 0,1-2 16 16,-2-4 0-16,-1-6 432 0,0 0 80 0,0 0 32 16,0 0 0-16,1-10-160 0,1-6-48 0,1-6 0 0,4-6 0 15,-2-11-528-15,4-5 0 0,2-8-160 0,5-1 160 31,1-1-1248-31,7 0-128 0,9-1-32 0,8 1 0 16,8 1-576-16,8 1-112 0,7 3-16 0,4 0-16320 0</inkml:trace>
  <inkml:trace contextRef="#ctx0" brushRef="#br0" timeOffset="50635.52">19449 13311 11967 0,'2'11'1072'16,"-2"5"-864"-16,-2 0-208 0,1 2 0 15,0-1 8192-15,1 3 1584 0,0 2 320 0,2 1 64 0,0 1-8176 0,0 5-1648 16,2 5-336-16,-2 10 0 16,2 10-1520-16,2 7-272 0,1 5-48 0,1 4-16 15,0 4 480-15,-2 2 96 0,1-1 0 0,0-2 16 16,-2-7 368-16,2-3 80 0,-1-4 16 0,1-5 0 0,-2-6 624 0,2-2 176 15,-1-5 0-15,-2-5 0 16,1-6-448-16,-2-7 0 0,-2-6-16 0,1-6-14288 0</inkml:trace>
  <inkml:trace contextRef="#ctx0" brushRef="#br0" timeOffset="50883.5">18764 13635 39615 0,'0'0'3520'0,"0"0"-2816"0,0 0-560 0,16 2-144 15,5-3 2224-15,5-1 400 0,4-3 96 0,4-3 16 16,4-3-1904-16,6-2-384 0,6-1-80 0,7-1-16 16,7-2-160-16,1 2-48 0,-1-2 0 0,-4 2 0 15,-6 0-144-15,-1 2 0 0,1 0 0 0,-1 3 0 16,1 1 0-16,-6 3 0 0,-1-1-144 0,-3 4 144 15,-2 1-576 1,-7 1-16-16,-4 1 0 0,-2 2 0 0,-4 2-1808 0,-1 3-352 0,1 0-80 0,-2 6-16032 16</inkml:trace>
  <inkml:trace contextRef="#ctx0" brushRef="#br0" timeOffset="51234.51">19988 13827 31327 0,'-2'21'2784'0,"0"1"-2224"16,-1 1-560-16,2 1 0 0,2 2 3840 0,-1 0 672 15,0 3 128-15,1 3 32 0,1 1-3808 0,0 1-864 16,1 2 0-16,1-2 0 16,1-1-416-16,0 0-64 0,2 0-16 0,0 0 0 0,-2-4 496 0,2-2 160 15,-4 1 0-15,1-3 0 0,1-2 528 0,-2-2 96 0,-1-2 32 16,0-2 0-16,-3-2-96 0,1-2-16 0,-1-3 0 0,0-3 0 15,-1-2-432-15,2-5-80 0,-2 3-32 16,2-3 0-16,0 0-160 0,0 0-192 0,-6-11 32 0,2-2 16 16,2-4-32-16,-2-1 0 0,3-4 0 0,2-4 0 15,3-2 16-15,1-3 0 0,3-1 0 0,3 0 0 16,2-2-32-16,4-1-16 0,1 0 0 0,8-4 0 16,0-3-112-16,4 3-32 0,-1 0 0 0,1 1 0 31,-1 0-976-31,-3 4-192 0,-1 2-32 0,1 4-16 0,-2 1-816 0,-1 4-176 15,-1 2-16-15,0 5-16 0,1 3-2240 16,-2 4-448-16</inkml:trace>
  <inkml:trace contextRef="#ctx0" brushRef="#br0" timeOffset="51667.02">20628 13789 4607 0,'17'8'400'0,"-1"3"-400"0,1 2 0 0,-2 1 0 15,-1-1 2128-15,-3 0 352 0,-2-2 64 0,-1-1 16 16,-1-1-1344-16,-7-9-272 0,4 10-48 0,-1 0-16 16,-3-10-656-16,5 10-224 0,-5-10 144 0,0 0-144 15,0 0 1184-15,0 0 160 0,2 8 16 0,-2-8 16 0,0 0 1040 0,0 0 208 16,0 0 32-16,0 0 16 0,0 0-880 0,0 0-192 15,0 0-16-15,0 0-16 0,0 0-256 0,0 0-48 16,-9 0-16-16,0 0 0 0,0-2-96 0,1 2 0 16,-2 0-16-16,0 1 0 0,-2 2-368 0,0-1-80 15,0 0-16-15,-2-1 0 0,0 2-208 0,-1 1-32 16,-5 0-16-16,1 2 0 0,0-1-224 0,0 4-64 16,-2 1 0-16,-1 2 0 0,1 3-128 0,2 2 192 15,-1 5-192-15,4 2 192 0,-1 2 0 0,4 2 0 0,2-1 0 16,2 1 0-16,1-1 96 0,3-2 32 0,2-2 0 0,2-2 0 15,1-2-320-15,0-2 128 0,2-2-128 0,1-2 0 16,1-2 0-16,0-1-352 0,1-2 48 0,3-1 16 31,2-4-112-31,0-3-32 0,1-2 0 0,3-3 0 16,3-2-32-16,1-3-16 0,3-6 0 0,1-1 0 0,-1-4 224 0,2-3 32 0,2-5 16 0,-2 0 0 16,0 0 208-16,-3-1-144 0,-3-1 144 0,-1 4-128 15,-3 1-32-15,-1 6 0 0,0 2 0 0,-3 5 0 16,-3 5 160-16,-6 8 0 0,7-2 128 0,-7 2-128 15,0 0 592-15,4 14 48 0,0 4 16 0,-2 3 0 16,-2 6-256-16,0 1-48 0,-1 1-16 0,-1 1 0 16,-3 0-1424-1,2-2-304-15,1-1-48 0,2-2-16 0,0-3-3488 0,1-3-704 16,1 4-144-16,3-9-32 0</inkml:trace>
  <inkml:trace contextRef="#ctx0" brushRef="#br0" timeOffset="52188.02">20997 13866 12895 0,'0'0'576'0,"0"0"112"0,2 8-560 0,-1 2-128 0,0-1 0 0,-1-9 0 16,2 10 5968-16,-2-10 1168 0,3 11 224 0,-1-1 64 15,-1 0-4928-15,1 0-960 0,-1 0-208 0,0 0-48 16,-1 2-496-16,0 3-96 0,-1 4-32 0,0 3 0 16,0 4 48-16,0 4 0 0,-1 4 0 0,-1 2 0 15,0 2-64-15,1 0-16 0,-1 1 0 0,0 0 0 16,2-1-112-16,1-4-32 0,-1-2 0 0,1-5 0 15,0-2-160-15,1-4-48 0,2-3 0 0,-2-3 0 16,-1-1-272-16,1-5 0 0,0-3 128 0,-1-6-128 16,0 0 0-16,0 0-256 0,9-8 64 0,1-5 0 15,2-6-272-15,0-4-48 16,0-4-16-16,0-4 0 0,0-4 144 0,1-4 16 0,0-3 16 0,1-4 0 16,-1-1-48-16,0 2-16 0,-1-1 0 0,0 6 0 15,0 6-112-15,-1 6-32 0,-2 5 0 0,-1 7 0 0,-2 4 304 16,2 6 64-16,0 5 16 0,-8 1 0 0,9 7 800 0,1 6 144 15,-1 5 48-15,0 4 0 0,-1 6-112 0,1 2-32 16,0 1 0-16,-1 1 0 0,0-1-496 0,0 0-176 16,-2 1 0-16,1-4 144 0,-2-2-400 0,1-3-64 15,-3-2-32-15,1-3 0 16,-2-4-288-16,0-1-64 0,-1-2-16 0,-1-11 0 16,2 11-1312-16,-2-2-256 0,0-9-48 0,0 0-10432 15,0 0-2080-15</inkml:trace>
  <inkml:trace contextRef="#ctx0" brushRef="#br0" timeOffset="52555.02">21744 13900 37599 0,'13'13'1664'0,"-4"-5"352"0,-1-3-1616 0,1 1-400 0,-1-1 0 0,-8-5 0 15,9 7 1616-15,-9-7 240 0,6 5 64 0,-6-5 0 16,0 0-1392-16,0 8-272 0,-3-1-48 0,-6-1-16 16,-3 2-192-16,-7 2-208 0,-1 1 32 0,-6 1 16 15,-3 1 160-15,-3 4-160 0,-4-1 160 0,0 2-160 16,0-3 288-16,4 0 64 0,3-1 16 0,6-2 0 16,3-3 96-16,4-2 16 0,4-1 0 0,1-2 0 0,4 1 176 0,7-5 32 15,0 0 16-15,0 0 0 0,0 0-96 0,0 0-32 16,10 3 0-16,4 1 0 0,4 0-416 0,4-1 128 15,2 0-128-15,4 2 0 0,4 2 0 0,-2 2 0 16,0 0 0-16,-2 2 0 0,-4 1-240 0,-2 3 80 16,-1 0 16-16,-4 0 0 0,-2 2 144 0,-4-1 0 15,-3 2-144-15,-1-1 144 0,-4 0-304 0,-2 0 16 16,-3 0 0-16,-2-2 0 16,-2-2-1568-16,-5 0-304 0,-1-4-64 0,0-2-16800 0</inkml:trace>
  <inkml:trace contextRef="#ctx0" brushRef="#br0" timeOffset="52807.02">21991 13948 33167 0,'13'25'1472'0,"-3"-7"304"0,-1 1-1424 0,0 2-352 0,-1 0 0 0,-1 1 0 16,1 0 4256-16,1 1 784 0,0 0 144 0,-1-1 48 15,-2 1-4128-15,0-1-816 0,-2 0-160 0,0-1-128 16,1 0-144-16,-2-2-112 0,0-3-32 0,-3-2 0 16,0-2-64-16,1-1-16 0,1-1 0 0,-2-10 0 15,0 0-272 1,0 0-64-16,0 0-16 0,0 0 0 0,0 0-1456 16,5-10-272-16,-1-4-64 0,1-4-16 0,-1-1-160 0,-1-11-16 0,-4-6-16 0</inkml:trace>
  <inkml:trace contextRef="#ctx0" brushRef="#br0" timeOffset="52962.03">21950 13576 6447 0,'14'10'272'0,"-6"-1"80"0,0 2-352 0,2 1 0 15,1 0 0-15,2 3 0 0,2 1 9408 0,1 1 1792 16,-1-2 384-16,4-1 64 0,0 2-8976 0,0-3-1792 16,-2 0-368-16,2 0-64 15,1-1-896-15,-2-1-176 0,-1-1-32 0,0 0-16 16,-1-2-2048-16,-2-2-416 0,0 0-64 0,1-1-14720 0</inkml:trace>
  <inkml:trace contextRef="#ctx0" brushRef="#br0" timeOffset="53622.02">22530 13736 5519 0,'-1'14'240'0,"1"-4"64"0,0-1-304 0,-2 0 0 0,0-1 0 0,-2 0 0 15,0-1 8416-15,1-1 1632 0,3-6 320 0,-5 9 64 16,1-1-8128-16,2 2-1600 0,-1 2-336 0,1 2-64 16,0 2-304-16,1 2 0 0,0 5 0 0,1 4 0 15,1 1 512-15,1 5 32 0,1 4 16 0,1 0 0 16,-1 0 64-16,0-1 16 0,3-3 0 0,-3-3 0 0,-1-4-256 0,1-3-64 15,0-3 0-15,0-3 0 0,-1-4-320 0,1-2 0 16,0-3 0-16,-3-8 0 0,2 6 0 0,-2-6-256 16,0 0 64-16,0 0 0 0,0 0-128 0,0 0-48 15,3-8 0-15,-3-5 0 0,-1-5-16 0,-1-6-16 16,-2-8 0-16,0-5 0 16,-1-5-32-16,0-2 0 0,1-1 0 0,2 1 0 15,1 0-336-15,2 2-80 0,2 2-16 0,2 3 0 16,0 0 272-16,2 5 48 0,0 3 16 0,1 6 0 0,0 5 528 0,-2 4 0 15,0 5 128-15,-6 9-128 0,0 0 624 0,0 0 16 0,11 1 16 16,-11-1 0-16,11 10 144 0,-1 1 32 0,-3 4 0 16,1 1 0-16,-2 2-384 0,-1 3-80 0,0-1-16 0,0 5 0 15,-1 0-224-15,1 1-128 0,-3 3 160 0,2 2-160 16,1 1 0-16,-1 1 128 0,2 2-128 0,0 1 0 16,2-1 240-16,0-2 0 0,-2-5 0 0,2-4 0 15,-2-4 144-15,-1-4 16 0,-1-2 16 0,1-3 0 16,-1-4-416-16,1 0 0 0,-1-3 0 0,-4-4 0 15,8-4-288-15,-2-3-32 0,0-4-16 0,2-3 0 16,-2-7-48-16,1-3-16 0,-1-5 0 0,2-4 0 16,-1-3 400-16,-1-1-160 0,0-1 160 0,-2 1 0 15,2 0 0-15,0 3 0 0,1 4 0 0,1 4 0 16,-1 4 0-16,2 7 0 0,2 5 0 0,-2 4 0 16,1 3 336-16,1 5-16 0,2 4-16 0,0 5 0 15,0 5 144-15,2 4 48 0,-1 2 0 0,-1 5 0 16,-1 2-496-16,1 6 0 0,1 5-208 0,-3 1 64 15,-4-2-304-15,1-1-48 0,0-5-16 0,-2-4 0 16,0-2-1248-16,-1-4-256 0,-1-1-48 0,-2-3-16816 16</inkml:trace>
  <inkml:trace contextRef="#ctx0" brushRef="#br0" timeOffset="54155.03">23173 13877 31327 0,'0'0'2784'15,"0"8"-2224"-15,0-8-560 0,0 0 0 0,3 10 3792 0,0-2 656 16,-3-8 128-16,8 6 32 0,0-2-3120 0,0-1-608 16,2 1-128-16,1 0-32 0,1 1-432 0,-2 1-96 15,0 1 0-15,1 2-16 0,1 4-48 0,-1 2-128 16,-1 4 192-16,1 4-64 0,0 5-128 0,1 2-224 15,-2 2 48-15,-1-1 16 16,1 0-224-16,-2-4-32 0,-2-3-16 0,0-4 0 16,-1-3-272-16,0-4-48 0,-2-3-16 0,2-2 0 15,3-1-1344-15,-1-5-256 0,-1-3-64 0,2-7-9920 0,2-6-1984 16</inkml:trace>
  <inkml:trace contextRef="#ctx0" brushRef="#br0" timeOffset="54388.03">23495 13323 18431 0,'14'14'816'0,"-4"-5"160"0,-1 1-784 0,0 1-192 0,1-1 0 0,-1 2 0 16,5 2 6528-16,0 0 1280 0,0 1 240 0,1 4 48 16,0 1-6496-16,1 4-1280 0,2 5-320 0,1 5 0 15,-2 5-240-15,1 4-80 0,-2 3 0 0,4 5-16 16,0 4 336-16,0-1 0 0,0-2-144 0,-1 1 144 15,1 1 128-15,-1-2 96 0,-3-4 16 0,1-1 0 0,-3-6-496 0,2-2-80 16,-6-6-32-16,1-3 0 16,-2-7-2928-16,-1-3-592 0,0-4-112 0</inkml:trace>
  <inkml:trace contextRef="#ctx0" brushRef="#br0" timeOffset="54643.02">23526 13910 35007 0,'10'7'3120'0,"-2"0"-2496"16,2-4-496-16,6-1-128 0,2-2 3328 0,7-2 640 0,5-2 128 0,3-4 16 16,4-2-3088-16,4 0-608 0,3-2-128 0,-2 1-32 15,1-1-256-15,-4 0 0 0,-4 2 0 0,-1 1 0 16,-2 2-176-16,-2-1 16 0,-1 2 0 0,0 2 0 15,-3 0-160-15,-2 3-48 0,-2-1 0 0,-3 1 0 32,-2 0-208-32,-4 2-64 0,-1-1 0 0,-3 1 0 15,-3-2-2992-15,-6 1-592 0</inkml:trace>
  <inkml:trace contextRef="#ctx0" brushRef="#br0" timeOffset="54846.48">22849 13258 33167 0,'-3'13'2944'0,"-2"-4"-2352"16,5-9-464-16,-4 9-128 0,1 0 4400 0,3-9 848 16,-1 9 192-16,1-9 16 0,4 10-4272 0,5-1-864 15,3 3-160-15,6 1-32 16,2 0-688-16,7 1-128 0,1 1-16 0,0-1-16 15,-3 0-2192-15,1-1-432 0</inkml:trace>
  <inkml:trace contextRef="#ctx0" brushRef="#br0" timeOffset="58689.01">8339 2636 32255 0,'0'0'1424'0,"0"0"304"0,0 0-1392 0,0 0-336 0,0 0 0 0,0 0 0 15,0 0 1888-15,0 0 304 0,0 0 64 0,0 0 16 16,0 0-1184-16,0 0-256 0,0 0-32 0,0 0-16 16,0 0-432-16,0 12-96 0,1 1 0 0,-2 1-16 0,0 3-240 0,0 1 0 15,0 3 128-15,-1 2-128 0,1 2 144 0,1 0-16 16,0-1 0-16,3 0 0 0,0 1-128 0,1 1 0 15,1-1 0-15,0-3 0 0,-2-3-320 0,3-3-64 16,1-1 0-16,-2-3 0 16,-1-1-528-16,1-1-112 0,-5-10-32 0,4 9 0 15,-4-9-352-15,5 5-64 0,-5-5 0 0,0 0-16 16,0 0-1792-16,3-10-368 0,0-6-64 0,-2-7 0 0</inkml:trace>
  <inkml:trace contextRef="#ctx0" brushRef="#br0" timeOffset="58831.01">8304 2506 34559 0,'0'0'1536'0,"0"0"304"0,0 0-1472 0,0 0-368 0,0 0 0 0,10-3 0 15,2 4 496-15,2-5 16 0,4-2 16 0,2-2 0 16,4 0-16-16,0 0-16 0,2-2 0 0,2-2 0 16,-1-2-496-16,3 2-240 0,-3-1 32 0,1 2 0 31,2 1-1568-31,-4 0-304 0,0 1-64 0,1 3-7664 0,-1 0-1536 0</inkml:trace>
  <inkml:trace contextRef="#ctx0" brushRef="#br0" timeOffset="59075">8869 2463 2751 0,'1'37'128'0,"-2"-11"16"0,-2 1-144 0,-2 2 0 0,1 0 0 0,0 3 0 15,-1 1 7056-15,-1-1 1392 0,0-2 256 0,2-3 64 16,0-2-5600-16,3-2-1120 0,1-2-240 0,1-3-32 16,0-1-960-16,2-3-192 0,-1-2-48 0,1-1 0 15,-3-11-192-15,0 0-64 0,8 8 0 0,0-4 0 16,-8-4 32-16,11-2 0 0,0-3 0 0,1-4 0 15,0-2-352-15,2-3 128 0,0-3-128 0,3-2 0 0,0 0 0 0,4 0-240 16,0 2 48-16,-1 2 0 0,-2 0-128 0,-1 5-32 16,1 2 0-16,1 6 0 0,-2 5 352 0,0 3-176 15,-1 2 176-15,2 4-128 0,-1 3 128 0,1 1-160 16,-2 1 160-16,0 3-160 0,-1 2 160 0,-3 0 0 16,0 1 0-16,1-2 0 15,-5-3-832-15,3 1-144 0,1 0-32 0,1-5-11088 16,1-6-2208-16</inkml:trace>
  <inkml:trace contextRef="#ctx0" brushRef="#br0" timeOffset="64209.82">10160 2382 33167 0,'0'0'2944'0,"0"0"-2352"0,0 0-464 0,0 0-128 0,0 0 2368 0,0 0 464 15,0 0 96-15,0 0 16 0,-6-7-1424 0,6 7-288 16,0 0-48-16,0 0-16 0,0 0-656 0,0 0-128 16,0 0-16-16,0 0-16 15,0 0-656-15,-5 10-128 0,3 1-16 0,4 5-16 16,4 5-80-16,4 6-16 0,2 6 0 0,4 5 0 0,4 6 240 0,2 3 32 16,0 2 16-16,0 1 0 0,1 3 96 0,0 2 32 15,2-2 0-15,-2 0 0 0,-3-4 144 0,-1-2 0 16,1-7 0-16,-2-5 128 0,-2-5 64 0,0-6 0 15,-1-4 16-15,-1-6 0 0,0-4 240 0,-1-4 64 16,3-6 0-16,1-6 0 0,0-6 128 0,4-8 16 16,2-7 16-16,5-9 0 0,0-8-384 0,1-7-80 0,0-7-16 0,-3-3 0 15,-3-3-192-15,-2 1 0 0,-2-1-192 16,-3 2 192-16,-1 4-256 0,-3 6 64 0,-4 7 16 0,-1 8 0 31,-2 7-256-31,-2 6-48 0,-3 3-16 0,-2 7 0 16,-1 4-2000-16,3 10-384 0,-10 2-96 0,-3 8-15008 0</inkml:trace>
  <inkml:trace contextRef="#ctx0" brushRef="#br0" timeOffset="64659.87">11317 2965 34095 0,'0'0'3024'0,"0"0"-2416"16,0 0-480-16,5-10-128 0,-2-1 2624 0,1 0 496 16,-4 0 96-16,0-4 32 0,0 0-2240 0,0-2-448 15,-4-1-96-15,3-1-16 0,-1 0-608 0,0 1-128 16,-2-2-32-16,-1 0 0 0,-1 1-48 0,0 2-16 15,-1 0 0-15,2 3 0 0,-2 2 512 0,1 2 80 16,-3 3 32-16,1 1 0 0,-1-2 336 0,1 3 64 16,-3 3 0-16,-3 4 16 0,-1-1-240 0,-6 4-48 0,-3 5-16 0,-2 3 0 15,-3 3-352-15,-1 5 128 0,1 3-128 0,-1 4 0 16,0 2 0-16,3 2 0 0,2 3 0 0,2 0-192 16,3 1 192-16,6-2-128 0,3-2 128 0,7-4-128 15,5-3 128-15,7 2-128 0,1-3 128 0,6-1-128 16,1-2-192-16,5 0-48 0,2-3 0 0,6-3 0 31,3-2-320-31,4-3-64 0,5-2-16 0,0-4 0 16,-1-5-192-16,1-3-64 0,0-3 0 0,-2-4 0 15,0-1 208-15,-3-2 48 0,-5-2 0 0,0-1 0 0,-3-3-1728 16,-1-2-320-16,-3-2-80 0</inkml:trace>
  <inkml:trace contextRef="#ctx0" brushRef="#br0" timeOffset="65111.29">11485 2750 27647 0,'0'0'2448'0,"9"8"-1952"0,0 1-496 0,0 3 0 0,4 3 2000 0,-1 0 304 16,1 1 64-16,1 3 16 0,0 3-1296 0,1 3-272 15,-1 2-48-15,0 2-16 0,-2-2-144 0,-1 0-32 16,-1-2 0-16,-2-2 0 0,-2 1 112 0,-2-3 16 15,-1-3 0-15,-1-3 0 0,1-3-128 0,-1-1-32 16,-2-1 0-16,0-10 0 0,0 0-96 0,0 0-32 16,0 0 0-16,0 0 0 0,0 0-80 0,0 0-16 15,-3-12 0-15,3-2 0 0,1-4-320 0,2-4 0 16,2-5 0-16,2-5 128 16,1-2-512-16,1-4-80 0,-1 0-32 0,1 1 0 15,0-1-464-15,1 3-112 0,0 1-16 0,0 4 0 16,1 3-448-16,0 5-80 0,1 3-32 0,1 5 0 15,1 2 912-15,-1 3 176 0,3 1 48 0,-1 5 0 0,3 5 896 0,-2 1 192 0,4 1 48 0,-2 3 0 16,-1 2 416-16,2 4 96 0,0 4 16 0,1 0 0 16,-1 3-400-16,-1 2-80 0,-2 6-16 0,1-2 0 15,-2 2-400-15,0 0-64 0,-3 2-32 0,-1 1 0 16,0-1-160-16,-1-1 160 0,-2-5-160 0,1-2 160 16,0-3 32-16,-3-4 0 0,0-3 0 0,1-3 0 15,-7-9-192-15,0 0 0 0,0 0 0 0,0 0 0 16,6-11-496-16,0-6-176 0,-6-8-32 15,0-4-16-15,-5-5-2096 0,1-4-400 0,-4-1-96 0,0-5-12240 16</inkml:trace>
  <inkml:trace contextRef="#ctx0" brushRef="#br0" timeOffset="65230.29">12020 2285 26719 0,'0'0'2368'0,"0"0"-1888"0,0 0-480 0,0 0 0 0,0 0 3808 0,9 5 672 16,2 2 128-16,5-2 16 0,3 2-2576 0,1 1-512 15,2 0-96-15,3 2-32 0,0 1-816 0,1-1-160 16,2 0-48-16,-3 0 0 15,-1 1-1792-15,-1 0-352 0,-1 3-80 0,0 2-18464 0</inkml:trace>
  <inkml:trace contextRef="#ctx0" brushRef="#br0" timeOffset="65815.3">12576 2344 30399 0,'0'0'2704'0,"0"0"-2160"0,0 0-544 0,8-2 0 16,-8 2 3120-16,8 0 512 0,-2 0 96 0,1 4 32 15,-1 2-2240-15,2 2-448 0,0 3-96 0,-1 3-16 16,1 3-736-16,0 8-224 0,0 1 0 0,-1 6 128 15,2 5-128-15,0 3 0 0,0 3-176 0,-1 3 176 16,0 1-176-16,1 0 176 0,0-2-192 0,0 0 192 31,-2 0-512-31,1-3 16 0,0-1 0 0,-1-1 0 16,0-4-2352-16,0-3-480 0,-1-4-80 0,2-4-7888 0,1-3-1568 0</inkml:trace>
  <inkml:trace contextRef="#ctx0" brushRef="#br0" timeOffset="66228.3">13206 2575 27647 0,'0'10'1216'0,"-1"-2"256"0,-1 1-1168 0,0 5-304 16,0 6 0-16,-2 3 0 0,0 3 3360 0,0 4 608 0,-2 1 128 0,2 2 32 16,0 1-2592-16,3-1-528 0,1-2-112 0,4-3 0 15,1-1-704-15,4-5-192 0,2-6 0 0,2-3 128 16,3-6-384-16,1-5-64 0,3-3 0 0,4-2-16 31,5-5-128-31,2-3-32 0,-1-3 0 0,1-2 0 0,-4 0 496 0,-3-1 320 0,-3 0-64 0,-3 1 0 16,-1 0 288-16,-3 1 48 0,-1 1 16 0,-4 0 0 15,-1-2-48-15,-3 0-16 0,-1-1 0 0,-3-1 0 16,-3-4-336-16,-3-1-64 0,-3-3-16 0,-1-1 0 16,-4-3-352-16,-1-2-80 0,-1-3-16 0,-3 2 0 15,-1 3-1776-15,1 6-352 16,0 5-80-16,2 7-16 0,-2 5-352 0,3 3-80 0,0 5-16 15,4 6-10912-15</inkml:trace>
  <inkml:trace contextRef="#ctx0" brushRef="#br0" timeOffset="66897.3">13985 2583 4607 0,'10'-2'192'0,"-4"-1"64"0,-6 3-256 0,0 0 0 16,5-4 0-16,0 1 0 0,-5 3 8480 0,0 0 1648 15,0 0 336-15,0 0 64 0,-3-9-7664 0,0 0-1536 16,3 9-304-16,-7-8-64 0,0 0-960 0,0 1 0 16,1 2 0-16,-1-1-176 0,0 1 176 0,1-1 0 15,-2 2 0-15,1-1 0 0,-2 2 160 0,0-1 64 0,-1-1 16 0,0 1 0 16,0-1 80-16,-1 1 32 0,0 1 0 0,1-2 0 15,1 0-112-15,2 0-32 0,-1 1 0 0,1 1 0 16,1-1-48-16,6 4-16 0,-7-4 0 0,7 4 0 16,0 0-16-16,-9-3-128 0,2-2 192 0,7 5-64 15,-8-4-128-15,1-1 0 0,7 5 0 0,-7-4 128 16,1 1-128-16,6 3 0 0,0 0 0 0,0 0 0 16,-8-4 0-16,8 4 0 0,0 0 0 0,0 0 0 15,0 0 0-15,0 0 0 0,-7-1 0 0,7 1 0 16,0 0 0-16,-9 4 0 0,2 0-144 0,1 2 144 15,0 0 0-15,1 2 0 0,-2 2-128 0,1 2 128 16,-2 3 0-16,1 2-128 0,1-1 128 0,-1 3 0 0,2 2-144 16,1-2 144-16,3-2 0 0,1-3-144 0,2 0 144 15,3-1-128-15,-1-1 128 0,3-1-128 0,0-2-208 0,3 0-48 16,0-2 0-16,1 1 0 0,1-3 64 0,2-2 16 16,0-1 0-16,1 0 0 0,2 0 80 0,0-2 16 15,1-3 0-15,0 1 0 16,1 0-192-16,0-2-48 0,1 1 0 0,1 0 0 15,0 0-32-15,2 3-16 0,-1 3 0 0,1 3 0 0,0 5 336 0,-1 5 160 16,-1 2-160-16,-1 4 160 0,-4 6 0 0,-2 0 0 16,-4 2 128-16,-4 5-128 0,-3 4 128 0,-3 0-128 15,-3 0 0-15,-4-2 0 0,-3-1 0 0,-3-2 0 16,-4 1 0-16,-5 0 0 0,-5-2 0 0,-3-2 208 0,-4-4-16 16,-4 0 0-16,-4-5 496 0,1-2 80 15,0-6 32-15,4-3 0 0,5-1-144 0,4-7-16 0,2-5-16 16,6-4 0-16,3-4-176 0,5-3-16 0,4-5-16 0,8-4 0 15,7-5-256-15,8-4-160 0,8-3 192 16,11-2-192-16,12-4 0 0,11-1-256 0,10-3 32 0,5-2 0 31,3-1-736-31,8 0-160 0,8 0-32 0,0-3-19344 0</inkml:trace>
</inkml:ink>
</file>

<file path=ppt/ink/ink2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34:00.276"/>
    </inkml:context>
    <inkml:brush xml:id="br0">
      <inkml:brushProperty name="width" value="0.05292" units="cm"/>
      <inkml:brushProperty name="height" value="0.05292" units="cm"/>
      <inkml:brushProperty name="color" value="#FF0000"/>
    </inkml:brush>
  </inkml:definitions>
  <inkml:trace contextRef="#ctx0" brushRef="#br0">2034 1266 5519 0,'0'0'496'0,"2"-6"-496"0,-2-7 0 0,4 2 0 0,2 0 2528 0,1 0 416 16,-1-1 64-16,-1 0 32 0,3 0-2112 0,-3 0-416 15,-1 1-96-15,0 1-16 0,-1 1 80 0,-3 9 16 16,2-6 0-16,-2 6 0 0,0 0-32 0,0 0 0 15,0 0 0-15,-4-4 0 0,4 4 544 0,0 0 96 16,0 0 32-16,-7-1 0 0,0 1-128 0,7 0-32 16,0 0 0-16,0 0 0 0,-9 1-80 0,9-1 0 15,0 0-16-15,0 0 0 0,0 0-368 0,0 0-80 16,0 0-16-16,0 0 0 0,0 0-128 0,0 0-32 0,0 0 0 0,3 11 0 16,-2 0-128-16,1 2-128 0,1 1 192 0,0-1-192 15,1 1 176-15,-1 3-176 0,1 2 160 0,0 0-160 16,0 2 192-16,1 0-64 0,-1 0-128 0,1-2 192 15,1-2-32-15,1 0-16 0,1-3 0 0,-1-1 0 16,0-4 112-16,0-2 32 0,2-2 0 0,2-1 0 16,-2-4 400-16,1-2 80 0,-1 1 0 0,2-3 16 15,1-5-64-15,2-2-16 0,-1-4 0 0,4-3 0 16,0-1-288-16,1-4-64 0,-1-3-16 0,1-2 0 16,1 1-64-16,-1-2-16 0,0 0 0 0,-1-1 0 15,-1 1-256-15,2 3 0 0,-1 3 0 0,1 1 0 16,1 0-1360-16,-2 3-336 0,2 4-64 15</inkml:trace>
  <inkml:trace contextRef="#ctx0" brushRef="#br0" timeOffset="1334.39">2063 3843 34431 0,'0'0'1536'0,"0"0"304"0,-2 11-1472 0,2 0-368 0,1-1 0 0,1 1 0 15,1 3 288-15,0-1-16 0,1-1 0 0,0 2 0 16,0-1 400-16,2 3 80 0,-1 1 16 0,1 1 0 0,-1-2-576 0,1 3-192 16,-1 2 144-16,2-1-144 0,0-1 192 0,0-1-32 15,-2 0-16-15,0-2 0 0,-1-2 240 0,1-2 32 16,-2-2 16-16,2-2 0 0,3-2 80 0,-8-6 0 15,7 4 16-15,-7-4 0 0,11-1-80 0,1-2 0 16,-2-3-16-16,3-5 0 0,1-5-272 0,6-7-160 16,2-5 192-16,2-4-192 0,2-5 0 0,3-4 0 15,3-3-160-15,1-1 160 16,1-1-656-16,-2 4-16 0,-1 5 0 0,-5 4 0 16,-1 1-1440-16,-1 4-304 0,-2 4-48 0,-1 4-13488 0</inkml:trace>
  <inkml:trace contextRef="#ctx0" brushRef="#br0" timeOffset="1967.85">1957 5117 25967 0,'-15'-4'1152'0,"8"2"240"0,-1-1-1120 0,1 0-272 0,1-1 0 0,0-1 0 16,2 1 1408-16,4 4 240 0,-3-6 32 0,3 6 16 16,0-7-416-16,0 7-64 0,0 0-32 0,6-7 0 15,0 2-576-15,1 1-112 0,2 1-32 0,0 3 0 16,1 2-224-16,3 4-48 0,4 3-16 0,-1 3 0 15,1 1-176-15,-3 4 0 0,-1 4 0 0,2 2 128 16,0 1 48-16,-1-1 0 0,-2-1 0 0,0 0 0 16,0-1-16-16,0-3 0 0,-2-2 0 0,1-4 0 15,0-3 32-15,1-3 0 0,2-3 0 0,1-4 0 16,3-5-192-16,4-9 0 0,3-7 0 0,4-9 0 0,2-11 0 0,8-10-256 16,5-8 48-16,1-12 0 15,2-9-2928-15,-2-5-576 0</inkml:trace>
  <inkml:trace contextRef="#ctx0" brushRef="#br0" timeOffset="3985.57">1820 6323 7359 0,'0'0'656'0,"-7"0"-528"0,-2-1-128 0,9 1 0 16,-11-4 6224-16,3 1 1216 0,1-2 240 0,2-1 64 15,-1-2-6064-15,2 1-1200 0,1-1-240 0,1-2-48 16,3-1 64-16,-1 0 32 0,1 1 0 0,1-1 0 16,0-2-416-16,-1 5-96 0,0 0-16 0,0 0 0 15,2 1 240-15,0 1 0 0,-3-1-160 0,2 2 160 16,-1 0 0-16,-1 5 128 0,0 0 0 0,0 0 0 16,0 0 112-16,6-5 16 0,-6 5 0 0,0 0 0 15,0 0-48-15,9 8 0 0,-3 0 0 0,1 2 0 16,-1 0-32-16,1 2-16 0,1 3 0 0,-1 2 0 15,1 1-160-15,0 0 128 0,2 1-128 0,1 0 128 16,1-1-128-16,2 0 0 0,1-3 0 0,3-4 0 0,1-4 192 0,-1-3 16 16,1 0 0-16,0-2 0 0,0-3 112 0,0-4 0 15,-1-3 16-15,2-6 0 0,0-4-128 0,-1-7-16 16,2-5-16-16,0-7 0 0,2-4-176 0,0-7-272 16,0-3 64-16,1 0 16 15,-1 1-352-15,-1 3-64 0,-1 1-16 0,2 1 0 16,2 0-496-16,0 2-96 0,-1 2-32 0,0 3-9408 15,-2 1-1888-15</inkml:trace>
  <inkml:trace contextRef="#ctx0" brushRef="#br0" timeOffset="4669.57">1805 6950 21183 0,'0'0'944'0,"0"0"192"0,0 0-912 0,0 0-224 0,0 0 0 0,-5-6 0 15,2-1 3456-15,3 7 656 0,0 0 128 0,0 0 32 16,0 0-3024-16,0 0-608 0,0 0-112 0,0 0-16 16,12-1-512-16,0 4 0 0,0 3 0 0,3 7 0 15,0 2 0-15,1 3 0 0,-1 0 0 0,1 1 0 16,2 0 0-16,-1-1 0 0,-2 1-128 0,0 1 128 16,-3 1 0-16,-1 0 256 0,0-3-64 0,0-1 0 15,-1-1 176-15,0-1 16 0,-1-2 16 0,-1-2 0 16,1-1-96-16,-1-3-32 0,1-1 0 0,3-3 0 15,-1-4-272-15,2-3 0 0,3-5 0 0,5-5-144 16,2-6-368-16,7-7-80 0,4-7-16 0,12-11 0 16,8-9-1696-16,6-5-320 0,6-5-80 0,6-1-16 0</inkml:trace>
  <inkml:trace contextRef="#ctx0" brushRef="#br0" timeOffset="5803.57">1888 8228 38815 0,'0'0'1728'0,"0"0"336"0,0 0-1648 0,0 0-416 0,0 0 0 0,7 10 0 15,2-1 304-15,0 1-32 0,-1 1 0 0,3 2 0 16,2 2-272-16,1 5 0 0,1 2 0 0,2 4-144 16,-2 5-128-16,-6-12-32 0,1 4 0 0,1 1 0 15,-2 3 160-15,-2-1 144 0,1 0-208 0,-1 0 80 16,-2-2 384-16,5 13 96 0,-1-9 16 0,-3-8 0 15,0-5-176-15,1-5-16 0,2-5-16 0,4-6 0 16,0-4-160-16,4-7-224 0,5-7 48 0,6-7 16 16,2-11-224-16,8-9-32 0,7-11-16 15,9-10 0-15,7-10-2320 0,3-5-448 0,23-30-112 0,-2 8-16 16</inkml:trace>
  <inkml:trace contextRef="#ctx0" brushRef="#br0" timeOffset="9040.53">16288 3000 27647 0,'2'-6'1216'0,"-2"6"256"0,0 0-1168 0,0 0-304 0,0 0 0 0,9-2 0 16,-9 2 1168-16,11 0 176 0,-3 0 48 0,-8 0 0 16,0 0-688-16,10 2-128 0,-10-2-16 0,10 5-16 15,-10-5-544-15,9 8 0 0,-9-8 0 0,7 11 0 16,-2 2 240-16,-2 0-64 0,0 2-16 0,-2 4 0 15,-1 3 224-15,-1 2 32 0,1 2 16 0,-3 4 0 0,1 3-48 0,0 0-16 16,-1-1 0-16,-1-2 0 0,2-3 16 0,1-1 0 16,1-3 0-16,1-2 0 0,1-3 112 0,2-3 16 15,-4-15 16-15,7 11 0 0,1-2 240 0,1-2 64 16,0-3 0-16,1-5 0 0,2-3-192 0,2-5-48 16,4-2 0-16,0-3 0 0,3-6-160 0,3-5-48 15,4-6 0-15,3-4 0 0,2-3-208 0,0-2-48 16,-1-3-128-16,1-1 192 0,1-2-192 0,0 0-288 15,0 1 64-15,0 2 16 16,1 2-272-16,3 2-48 0,2 2-16 0,2 4 0 16,0 1-1376-16,-1 0-256 0,-3-1-64 0,1 3-9920 15,-2 3-1968-15</inkml:trace>
  <inkml:trace contextRef="#ctx0" brushRef="#br0" timeOffset="10941.58">19790 2657 3679 0,'0'0'320'0,"1"-4"-320"0,-1 4 0 0,0 0 0 16,-4-5 7296-16,-1 0 1408 0,0 0 256 0,-2 3 64 16,-3-2-6464-16,-2 2-1312 0,-4 0-256 0,-5 1-48 15,-3 1-368-15,-4 2-64 0,-4 0 0 0,-2 2-16 16,-2-1-704-16,1 2-144 0,0 2-32 0,0 4 0 15,-1 1 16-15,0 2 0 0,0-3 0 0,2 1 0 16,2-2 368-16,5-1-144 0,4 0 144 0,5 1 0 16,5-2 336-16,3-1 176 0,2 0 48 0,4 1 0 15,1-1-144-15,3 2-32 0,2 1 0 0,3-1 0 0,2 1-128 16,4 0-48-16,4 1 0 0,2 1 0 0,2 1-208 0,2 0 0 16,1 0 0-16,0 2 0 0,0 0 0 0,-2 1 0 15,0 1 0-15,-2 1 0 0,-3-1 0 0,-2 1 0 16,-2-1-192-16,-1 2 192 0,-2 0 0 0,-1 1 0 15,-1 0 0-15,-2 1 0 0,-2-3 0 0,-2 0 224 16,-1-1-16-16,-3 0 0 0,0-1 32 0,-3 1 0 16,1-1 0-16,-2-2 0 0,0-1-240 0,0-2-208 15,-3 1 32-15,-2 2 16 16,0-1-1952-16,0 0-400 0,0-1-80 0,2-2-8672 16,3-3-1744-16</inkml:trace>
  <inkml:trace contextRef="#ctx0" brushRef="#br0" timeOffset="11325.6">19702 2965 30399 0,'14'0'1344'0,"-1"-2"288"0,0 2-1312 0,4-2-320 0,5-1 0 0,1 2 0 15,0 1 1664-15,0 0 272 0,-1-2 48 0,2-3 16 16,-1 0-1200-16,0-1-240 0,0 0-48 0,0-1-16 15,-1-1-1056-15,0 1-208 16,-2-1-32-16,-2 0-16 0,-1-2 208 0,-1-1 32 0,0 0 16 0,-2 0 0 16,-1-1 816-16,-3 3 144 0,-1 0 48 0,-1 1 0 0,-3-2 288 15,-1 0 64-15,-4 10 16 0,0-12 0 0,-4 1-240 0,-2-1-32 16,-3 0-16-16,-5 1 0 0,-3 1-400 0,-3 1-128 16,-4-1 0-16,-3 2 0 0,-5 2 0 0,-1 1-256 15,-1 1 32-15,-3 6 0 0,3 4-80 0,1 3-16 16,0 2 0-16,2 1 0 0,4 2 464 0,3 4 96 15,2 1 16-15,4 4 0 0,3 2 320 0,5 0 80 16,1 4 16-16,5 0 0 0,2 3-368 0,5-1-80 16,2 0-16-16,6 1 0 0,6 2-464 0,0-3-112 15,4-6-16-15,6-2 0 16,2-7-1664-16,2 0-320 0,1-5-80 0,1-3-16 16,2-2 32-16,3-3 0 0,0-1 0 0,2-4-5856 0,-1 0-1168 0</inkml:trace>
  <inkml:trace contextRef="#ctx0" brushRef="#br0" timeOffset="11925.59">20584 2847 20271 0,'0'0'896'0,"0"0"192"0,0 0-880 0,0 0-208 0,5 8 0 0,-5-8 0 16,0 0 3936-16,2 9 736 0,-2-9 160 0,0 0 32 16,0 0-3808-16,0 0-752 0,0 7-160 0,0-7-16 15,0 0-912-15,0 0-176 0,0 0-48 0,0 0 0 16,0 0 752-16,0 0 256 0,0 0-192 0,-3-13 192 0,3 13 640 0,-4-13 240 16,4 13 32-16,0 0 16 0,-3-15-96 0,3 15 0 15,-3-11-16-15,3 11 0 0,0 0-304 0,0 0-64 16,0 0-16-16,0 0 0 0,0 0-192 0,0 0-48 15,0 0 0-15,0 0 0 0,-4-10-192 0,4 10 128 16,0 0-128-16,0 0 0 0,0 0 128 0,0 0-128 16,0 0 0-16,0 0 0 0,0 0 0 0,-7-3 0 15,7 3 0-15,0 0-160 0,0 0 160 0,0 0 0 16,0 0 0-16,0 0 0 0,0 0 0 0,0 0 0 16,0 0 0-16,0 0 0 0,0 0 0 0,-7 0 144 0,7 0 0 15,0 0 0-15,-4 6 64 0,1-1 16 0,1 2 0 0,1 0 0 16,0 2-80-16,0 6-16 0,-1 1 0 0,0 3 0 15,-2 3-128-15,1 3 192 0,-1 4-192 16,-1 1 192-16,1 0-192 0,-1 1 192 0,1-1-192 16,0-3 192-16,0-2-192 0,1-4 0 0,1-3 0 0,0-2 0 15,-1-1 0-15,2-4 0 0,0-2 144 0,0-3-144 16,1-6 192-16,0 0-16 0,0 0-16 0,0 0 0 16,0 0 160-16,0 0 48 0,0 0 0 0,2-6 0 15,-1-1 32-15,2-2 16 0,-1-4 0 0,1-2 0 16,0-1-256-16,2-1-160 0,-1-5 192 0,3 0-192 15,-3-3 0-15,3 1-256 0,0-1 32 0,2-3 0 16,0-2 32-16,2 2 0 0,1 2 0 0,0 0 0 16,1 2-208-16,2 2-48 0,-1 3 0 15,0 2 0-15,1-1-1840 0,0 2-368 0,0 0-80 0,1 4-14960 16</inkml:trace>
  <inkml:trace contextRef="#ctx0" brushRef="#br0" timeOffset="12228.59">21017 2963 43999 0,'2'21'1952'0,"1"-3"400"0,1 6-1888 0,3 5-464 16,1 3 0-16,1 1 0 0,-1-1 1184 0,1-2 144 15,-2 1 16-15,-1-3 16 0,1-4-704 0,-2-3-144 16,1-3-16-16,-3-1-16 16,-3-4-800-16,0-2-176 0,0-11-16 0,0 0-16 15,0 0-80-15,0 0-16 0,0 0 0 0,-4-3 0 16,-2-7 160-16,-1-2 16 0,-2-4 16 0,0-4 0 15,-1-8-304-15,-1-2-64 0,-1-3-16 0,0-3 0 16,1-5-352-16,1 2-80 0,1 1-16 0,2 1 0 16,-1 0 608-16,2 2 112 0,2 2 32 0,2 5 0 0,1 1 1040 0,2 4 224 0,1 2 32 0,1 4 16 15,2 5 320-15,0 3 64 0,2 2 16 0,2 3 0 16,2 1-336-16,4 2-64 0,4 2-16 0,4 2 0 16,3 0-432-16,1 4-96 0,-2 1 0 0,1 0-16 31,0 1-1488-31,-1 2-288 0,-2 1-64 0,1-1-11200 0,1 0-2240 0</inkml:trace>
  <inkml:trace contextRef="#ctx0" brushRef="#br0" timeOffset="12692.6">21840 2971 17679 0,'5'-15'768'0,"-3"7"192"0,0 0-768 0,-1 0-192 16,-1 8 0-16,0-11 0 0,0 1 1760 0,-1 1 320 16,1 9 64-16,-3-9 16 0,0 1 400 0,3 8 96 15,-7-4 16-15,7 4 0 0,-9 0-2176 0,0 4-496 16,0 1 0-16,-2 4 0 0,-4 2 768 0,1 4 192 16,-1 5 16-16,-1 3 16 0,1 1 96 0,-2 5 0 15,-1 1 16-15,-2 1 0 0,-2 0-208 0,-2 1-32 16,-2-1-16-16,2-2 0 0,0-2-592 0,3-3-112 15,3-4-16-15,4-5-128 0,3-3-176 0,3-3-144 16,3-2-16-16,5-7-16 16,0 0-240-16,0 0-48 0,0 0-16 0,12-11 0 15,3-5 128-15,6-3 16 0,1-7 16 0,2-1 0 16,1-3-144-16,0 0-48 0,-1-2 0 0,-1 1 0 0,-1-4 432 0,-2 4 96 0,-1 0 16 0,-2 3 0 16,1 2 144-16,-3 5 0 0,-1 4 0 0,-2 5 0 15,-1 5 480-15,-3 4 32 0,0 5 0 0,-8-2 0 16,7 8 528-16,-3 6 112 0,-1 3 32 0,0 4 0 15,-2 4-384-15,-1 2-80 0,0 1-16 0,2 1 0 16,1 0-464-16,3-2-112 0,3 1 0 0,3-2-128 16,3-1-592-16,4-3-240 0,4-2-32 0,5-3-16 15,5-5-1744-15,5-2-368 0,3-3-64 16,1-1-16-16,4-3 1088 0,1-4 224 0,3-3 32 0</inkml:trace>
  <inkml:trace contextRef="#ctx0" brushRef="#br0" timeOffset="13861.59">21605 3072 5519 0,'0'0'496'0,"0"0"-496"15,-8-2 0-15,8 2 0 0,-6-9 2752 0,1 1 448 16,0 0 80-16,0-1 32 0,3 1-2752 0,1 0-560 15,1-2 0-15,1 1-192 16,0 0-384-16,2 1-80 0,0-2-16 0,-2 4 0 0,-1 6 432 0,0 0 96 16,4-8 16-16,-4 8 0 0,0 0 1456 0,6-6 288 0,-6 6 64 15,0 0 16-15,5-7 224 0,-5 7 32 0,0 0 16 0,6-8 0 16,-6 8-496-16,3-9-80 0,0 2-32 0,0-1 0 16,-3 8-480-16,2-9-112 0,-2 9 0 0,1-7-16 15,-1 7-112-15,0 0 0 0,0 0-16 0,0 0 0 16,0 0-176-16,0 0-16 0,0 0-16 0,-4-7 0 15,-4 4-32-15,-2 2 0 0,-2 1 0 0,-7 2 0 16,-3 2-64-16,-3 1 0 0,-4-1-16 0,-2 5 0 16,0 2-112-16,0 3 0 0,1 3-16 0,4-1 0 15,3-3 80-15,3 4 0 0,4 4 16 0,5-2 0 16,3-1 64-16,3 0 16 0,5 0 0 0,6 3 0 16,2 1-544-16,8-1-96 0,5-3-32 0,6-3 0 15,5-4-768-15,7-3-176 0,4-4-16 0,4-2-16 16,3-4-2448-16,0-3-480 0,12-8-112 0,-13-1-16 0</inkml:trace>
  <inkml:trace contextRef="#ctx0" brushRef="#br0" timeOffset="14174.58">22206 2607 42095 0,'0'0'1856'0,"0"0"400"0,0 0-1808 0,8 3-448 0,2 2 0 0,0-1 0 16,-1 1 544-16,-1 2 16 0,-2 2 0 0,2 5 0 15,1 4 80-15,0 5 0 0,-1 6 16 0,0 3 0 16,-2 3-656-16,-3 7 0 0,-3 5 0 0,-2 6 0 31,-3 6-528-31,-2 3 16 0,-3 1 0 0,-2-1 0 16,-2 0-2160-16,2-2-416 0,-3 1-96 0</inkml:trace>
  <inkml:trace contextRef="#ctx0" brushRef="#br0" timeOffset="14929.59">19966 4208 26719 0,'4'12'2368'0,"0"-2"-1888"0,-2 3-480 0,1 7 0 16,2 6 3840-16,2 5 688 0,2 1 128 0,1 4 16 15,0 4-3808-15,1 1-864 0,0 2 0 0,2 1 0 16,-1 1-240-16,1 0 16 0,1 1 0 0,-1-4 0 15,0 1-752 1,1-4-160-16,1-4-16 0,-1-4-16 0,-1-5 304 16,-1-3 64-16,-1-1 16 0,0-4 0 0,-1 0 592 0,-2-4 192 0,-2-3 0 0,-1-1-160 0,-2-4 592 0,0 0 112 15,-3-6 32-15,0 0 0 0,0 0 48 0,0 0 16 16,0 0 0-16,0 0 0 0,0 0-368 0,-5-11-64 16,-4-2-16-16,0-1 0 0,-2 0-192 0,-1-2 0 15,-2-2-192-15,1-2 192 0,-1 0-336 0,1 1 32 16,-1-6 16-16,1 2 0 0,2 0 288 0,1 0 256 15,1-4-64-15,1-5 0 0,3-1 448 0,2-4 64 16,0-3 32-16,3-6 0 0,3-5-416 0,2-2-64 16,4-1-32-16,4 3 0 0,4 1-480 0,3 6-80 15,5 7-32-15,1 5 0 0,2 6 176 0,-1 4 16 0,-1 4 16 0,0 2 0 16,-4 3 352-16,-1 3 64 0,-2 4 0 0,-1 3 16 16,-1 6-144-16,-3 2-128 0,-2 1 144 0,-2 5-144 15,-3 3 0-15,-3 2-240 0,-2 4 32 0,-3 4 0 16,-2 6 208-16,-4 1 0 0,-3 0 0 0,-2-2 0 15,0-2 320-15,-1-1-64 0,-1-2 0 0,0-2 0 16,1-1-256-16,0-3 0 0,1-5 0 0,1-2 0 31,1-1-1504-31,2-2-352 0,8-8-80 0,0 0-16 16,0 0-832-16,0 0-160 0,0 0-48 0,0 0-5808 0,13-5-1168 0</inkml:trace>
  <inkml:trace contextRef="#ctx0" brushRef="#br0" timeOffset="16077.62">20812 4168 19343 0,'0'0'1728'0,"-6"8"-1392"16,0-1-336-16,-1 2 0 0,1 0 3584 0,-2 2 656 16,2 1 128-16,1 2 32 0,-1 1-2544 0,1 0-512 15,-1 2-112-15,2-2-16 0,1 0-560 0,2-1-112 16,3-3-32-16,0 0 0 0,1 0-320 0,3-2-192 15,-3-2 192-15,-3-7-192 0,8 3 336 0,-8-3-32 16,10 4-16-16,0-1 0 0,-2-3 112 0,-8 0 32 16,10-1 0-16,-1 0 0 0,-9 1 144 0,10-6 16 15,-2-1 16-15,-2 1 0 0,-6 6-96 0,7-5 0 16,0-3-16-16,-2 0 0 0,-5 8-336 0,6-9-160 0,-6 9 160 16,4-12-160-16,-1 0 0 0,1 1 0 0,-2-1 0 0,0 3 0 15,-2 9 0-15,2-7 0 0,1 0 128 0,0 1-128 16,-3 6 128-16,0 0 0 0,0 0-128 0,0 0 192 15,0 0-192-15,0 0 0 0,0 0 0 0,0 0 0 16,6-5 0-16,-6 5 0 0,0 0 0 0,0 0 0 16,8-6-160-16,-8 6 160 0,7-5-128 0,-7 5 128 15,0 0 0-15,7-6-160 0,-7 6 160 0,7-4 0 16,-7 4-128-16,0 0 128 0,0 0 0 0,9-1 0 16,-9 1 0-16,8-1 0 0,-8 1 0 0,0 0 0 15,9 0 0-15,-9 0 0 0,10 2-128 0,-10-2 128 16,0 0 0-16,9 3 0 0,-9-3 0 0,9 3 0 15,-2 1-144-15,-7-4 144 0,9 4 0 0,0-1-144 16,0-3-48-16,1-2-16 0,-3 1 0 0,3 0 0 0,0-1-48 0,0 1-16 16,-1 1 0-16,0-2 0 0,-9 2 112 0,9-5 32 15,-3 1 0-15,-6 4 0 0,0 0 128 0,9-4 0 16,-9 4 128-16,8-6-128 0,-2 2 128 0,-6 4-128 16,0 0 128-16,0 0-128 0,4-8 0 0,-4 8 0 15,2-8 0-15,-2 8 128 0,2-6-128 0,-2 6 176 16,2-6-176-16,-2 6 192 0,0 0-192 0,0 0 0 15,0 0 0-15,0 0 0 0,0 0 0 0,0 0 0 16,0 0 0-16,0 0 0 0,0 0-192 0,0 0 192 16,0 0-160-16,0 0 160 0,0 0-176 0,0 0 176 15,0 0-192-15,0 0 192 0,0 0 0 0,0 0-128 16,6-2 128-16,-6 2 0 0,0 0 0 0,0 0 0 0,0 0 0 0,0 0 0 16,0 0 0-16,0 0 0 0,0 0 0 0,0 0 0 15,0 0 0-15,7 4 0 0,-7-4 0 0,0 0 0 16,0 0 128-16,0 0-128 0,0 0 0 0,7 7 0 15,-7-7 0-15,5 8 128 0,1-2-128 0,-6-6 0 16,3 9 0-16,1 1 144 0,-2 0-144 0,0 1 128 16,0 1-128-16,0 0-192 0,-2 0 32 0,0 1 16 15,0-1 144-15,1-2 0 0,-1-10 0 0,0 12 0 16,0-1 0-16,0 0 176 0,0-1-48 0,0-10 0 16,0 0 0-16,0 0 0 0,-3 9 0 0,3-9 0 15,0 0 64-15,0 0 0 0,0 0 0 0,0 0 0 16,0 0-32-16,0 0 0 0,0 0 0 0,0 0 0 15,-5-5 0-15,-1-2 0 0,2 0 0 0,2 0 0 16,2 7-160-16,-4-12 160 0,0-2-160 0,3-2 160 0,0-5-304 16,1 0-64-16,2-3-16 0,2 0 0 15,4 0-528-15,1-1-96 0,0-2-32 0,4 0 0 16,-1 2-624-16,2 0-128 0,0-3-32 0,2 2 0 16,-1 0-256-16,2-1-48 0,-1 0-16 0,1 0 0 15,-2 2-960-15,-1 1-208 0,1 2-48 0,-3 1 0 16,0 1 1600-16,0 1 304 0,-3 4 64 0,1 3 16 0,-1 1 1440 0,-1 1 288 15,0-1 64-15,-1 0 16 0,-1 0 576 0,1 1 112 16,-2 1 32-16,1 2 0 0,-1 0 288 0,0 3 48 16,-5 4 16-16,0 0 0 0,4-7 0 0,-1 1 0 15,-3 6 0-15,0 0 0 0,0 0-544 0,0 0-96 16,0 0-32-16,0 0 0 0,0 0-480 0,0 0-80 16,3 11-32-16,-2 3 0 0,-2 1-272 0,1 3-128 0,-3 1 128 15,1 7-128-15,-1 3 256 0,-1 8-16 0,-1 3-16 16,0 2 0-16,-1 1 448 0,2 1 96 0,0-1 0 0,3-1 16 15,2-4-160-15,3 0-48 0,1-2 0 0,3-3 0 16,1-3-384-16,2-4-64 0,1-4-128 0,4-1 176 16,4-4-368-16,1-3-80 0,0-2-16 0,0-4 0 31,0-5-208-31,0-3-32 0,-2-2-16 0,-1-3 0 16,-1 0-1024-16,-3-4-208 0,-1-5-32 0,-2-3-9888 0,-3-5-1968 0</inkml:trace>
  <inkml:trace contextRef="#ctx0" brushRef="#br0" timeOffset="16232.62">21101 3997 2751 0,'0'0'256'0,"-1"11"-256"0,0-1 0 0,3 0 0 0,4-1 9408 0,7 0 1824 16,7 0 368-16,8-1 80 0,8-1-9056 0,9-4-1824 16,9-2-352-16,14-4-80 0,11-2-80 0,5-4-16 15,0-1 0-15,6-1 0 16,4-1-1840-16,4-1-368 0,3-4-80 0</inkml:trace>
  <inkml:trace contextRef="#ctx0" brushRef="#br0" timeOffset="20348.28">6910 10314 8463 0,'-26'-7'368'0,"7"4"80"0,-2 1-448 0,-2-3 0 0,-1 1 0 0,-3-1-3664 16</inkml:trace>
  <inkml:trace contextRef="#ctx0" brushRef="#br0" timeOffset="21135.31">6129 10325 23487 0,'0'0'1040'0,"-8"4"224"0,-1-2-1008 0,2 1-256 15,-1-3 0-15,8 0 0 0,-8-2 912 0,8 2 144 16,-5-3 32-16,-1 0 0 0,-1-2-736 0,0 1-144 16,0 0-16-16,2-2-16 0,-1 1-32 0,2-2 0 15,0 0 0-15,-1 1 0 0,0-1 496 0,-2 2 80 0,7 5 32 0,-4-6 0 16,-1 1 144-16,5 5 16 0,-4-5 16 0,4 5 0 16,0 0-176-16,0 0-48 0,0 0 0 0,0 0 0 15,0 0-144-15,0 0-48 0,0 0 0 0,0 0 0 16,0 0-272-16,0 0-64 0,0 0-16 0,0 0 0 15,11 3 128-15,0-1 32 0,0-1 0 0,1 0 0 16,1-1 16-16,3 1 16 0,0-1 0 0,3-1 0 16,2-1-112-16,2-2-32 0,0 0 0 0,3 0 0 15,3-2-80-15,2 1 0 0,3 0-128 0,2 1 192 16,4 1-64-16,3-1 0 0,3 2-128 0,2 0 192 16,2 1-192-16,3-1 0 0,-3-2-144 0,3 1 144 15,1 0 0-15,6-3 0 0,5 0 0 0,2-3 0 16,0-2 0-16,3-2 0 0,2-2 176 0,5-1-48 15,5-4 128-15,-4 1 16 0,-4 3 16 0,-1-1 0 0,-1 1-80 16,-1 1-16-16,1 3 0 0,-4 2 0 16,-3 3-192-16,-5 2 0 0,-5 2 0 0,0 2 0 0,-3 1 0 0,0 2 0 15,-2 1 0-15,0 2 0 0,-3 0 0 0,-5 1 0 16,-4-1 144-16,-1 1-144 0,-4 0 144 0,0 0-144 16,-2-2 160-16,-3 1-160 0,1-2 432 0,-3-1-16 15,-2 0 0-15,-1 0 0 0,-2-1-96 0,2 1-32 16,-5-2 0-16,-1 1 0 0,-3 0-32 0,-1-1-16 15,-1 0 0-15,-2 0 0 0,-10 0-96 0,9 0-16 16,-9 0 0-16,0 0 0 0,10 0-128 0,-10 0 160 16,0 0-160-16,0 0 160 0,7 0-160 0,-7 0 128 15,0 0-128-15,0 0 128 0,0 0-128 0,0 0 0 0,0 0 144 0,0 0-144 16,0 0 0-16,0 0 0 16,0 0 0-16,0 0 128 0,0 0-128 0,0 0 0 0,0 0 0 0,0 0 0 15,0 0 0-15,0 0 0 0,0 0 0 0,0 0 0 16,0 0 0-16,0 0 0 0,0 0 0 0,0 0 0 15,7 2 0-15,-7-2 128 0,0 0-128 0,0 0 0 16,0 0 0-16,0 0 128 0,0 0-128 0,0 0 0 16,4 7 0-16,-4-7 0 0,0 0 0 0,0 0 0 15,5 8 0-15,-5-8 0 0,4 6 0 0,-4-6 0 16,0 0 0-16,5 9 0 0,-5-9-144 0,4 9 144 16,-1-3 0-16,-3-6-144 0,4 8 144 0,-4-8 0 15,3 9-160-15,-3-9 160 0,0 0-128 0,4 10 128 16,0-3-256-16,-4-7 48 0,0 0 0 0,3 8 0 15,-3-8-432-15,0 0-96 16,0 0-16-16,0 0 0 0,0 0-2240 0,0 0-448 0</inkml:trace>
  <inkml:trace contextRef="#ctx0" brushRef="#br0" timeOffset="22115.39">5630 3400 19343 0,'0'0'1728'0,"0"0"-1392"0,0 0-336 0,-9 1 0 16,0-2 2064-16,1 0 352 0,8 1 64 0,0 0 16 16,0 0-1136-16,0 0-208 0,0 0-64 0,0 0 0 0,0 0-528 0,0 0-112 15,0 0-32-15,0 0 0 0,0 0-80 0,0 0-16 16,0 0 0-16,9 4 0 0,1-1 448 0,1-1 64 16,1-1 32-16,2 1 0 0,3 0 16 0,0 1 0 15,2-2 0-15,2-2 0 0,1-2-192 0,3 1-48 16,2 0 0-16,4-1 0 0,4-2-160 0,4 1-32 15,4-1-16-15,3 2 0 0,4 1-176 0,-1 0-48 16,0-2 0-16,0 1 0 0,1-2-208 0,0-1 0 16,2 1 128-16,1 0-128 0,1 2 0 0,-2 0 176 15,-3 0-176-15,-3 0 160 0,-4-1-160 0,-1 0 0 16,-3 2 0-16,1 1 0 0,-2 1 0 0,-2 0 0 16,-1-1 0-16,1 0 0 0,-2 0 0 0,-2 0 0 0,-1-1 0 0,-2 0 0 31,-2 0-976-31,-3 0-240 0,0 0-32 0,-4-4-18016 0</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11-24T00:40:33.800"/>
    </inkml:context>
    <inkml:brush xml:id="br0">
      <inkml:brushProperty name="width" value="0.05292" units="cm"/>
      <inkml:brushProperty name="height" value="0.05292" units="cm"/>
      <inkml:brushProperty name="color" value="#FF0000"/>
    </inkml:brush>
  </inkml:definitions>
  <inkml:trace contextRef="#ctx0" brushRef="#br0">7491 14616 152 0,'-12'18'57'0,"3"-10"-44"0,3 3 10 16,3-6 0-16,0 0-2 15,0-2 2-15,-3 0-11 16,0-1-2-16,0 1-6 15,0-1-3-15,3 1 2 0,-3 0-4 16,3-1 0-16,0 4 3 16,3-1 1-16,0-2 7 0,0 2 4 15,0 0-5-15,3 0-1 16,0 1 0-16,0-1 0 16,3 0-2-16,3 1 1 15,0-1-2-15,3 0 0 16,0-2-3-16,0-3 1 15,3 0 0-15,0-3 3 16,3 1-5-16,-1-4-3 16,4 1 3-16,0 0 1 15,3 2 2-15,0-2 0 16,3-1 2-16,-1 1 1 0,7 3-1 16,0-4 1-1,2 1 0-15,1 0 1 0,0-1-2 16,-3-2 1-1,2 3-2-15,-2 0 0 0,0 0-8 16,0-1-2-16,-1 1 2 16,1 2 3-16,0 1-1 15,0-1 0-15,-1 0 3 16,4 1 1-16,0-1 3 16,-1 0 1-16,1 1-3 15,-3-1-1-15,0 1-1 16,2 2 1-16,1 0-2 15,0 0-1-15,0 0 1 16,5-3-1-16,-2 0 0 16,0 1 0-16,-1-4 4 15,4 1 5-15,-3-3-3 0,2 3 2 16,1 2-7 0,0-2-1-16,2 2 0 0,1 1 0 15,-3-1 2-15,2 3 3 16,-2 0-2-16,3 0 0 15,-4 0 1-15,1 0 2 16,0 3 1-16,2-1 3 16,4 1-3-16,-3-3-2 15,-1 0 0-15,1 0 1 16,3-3-1-16,-1 1 0 16,1-1-1-16,-1 0 0 15,4 1-2-15,3-1 1 0,2 0-4 16,1 1 0-16,-1-1 1 15,1 0 2-15,-4 1 5 16,1-1 6-16,0 0-1 16,-4 1 1-16,1-1-5 15,5-2 0-15,-2 0-5 16,-7-1 0-16,1 4-1 16,-3 2 1-16,-4 0-4 15,-2 5 0-15,-3 0-1 16,-3 1-2-16,-4-1-6 15,-2 0-4-15,-3-2-21 16,-3-3-10-16,0-6-58 16,-1-15-26-16,-8-10-7 15</inkml:trace>
  <inkml:trace contextRef="#ctx0" brushRef="#br0" timeOffset="3047.31">7836 15780 200 0,'3'8'77'0,"3"-6"-60"0,0 1 2 0,0 0-2 16,3-3-9-16,0 0-2 16,3 0-3-16,6-3-3 15,-1 3 1-15,1 0-1 0,3 3 2 16,3-1 3-16,3 1 4 16,6 0 0-16,2-1 2 15,7 1-6-15,6-3-1 16,5 0 0-16,1 0 0 15,2-3 2-15,4 1 1 16,2-1-3-16,1 0-3 16,2 1 0-16,1 2 1 0,-4 2 3 15,-2 4 2-15,-1-1 3 16,1 0 4-16,2 0-2 16,-2-2 1-16,2-3-7 15,-2-3-2-15,-3 1-4 16,-4-3-1-16,-2-1 1 15,-1 1 2-15,-2 0-8 16,-9-3-3-16,-4 2-4 16,-5 1-2-16,-6 0-1 15,-3 0 0-15,-6-1-2 16,-3 4 1-16,-4-1 11 16,-2 0 6-16,0 1 7 15,-6 2 4-15,-3 0-2 16,-6-3 2-16,-5-2-4 15,-7-1 1-15,-9-2-5 0,-6 1-2 16,-14-7-5-16,-16-2 0 16,-11-2-9-16,-10 2-2 15,-8 0 1-15,-6 0 1 16,-3 3 5-16,6 5 3 16,2 3 9-16,4 2 7 15,3 3 8-15,5 0 5 16,7 3-1-16,6 2 0 15,8 0-6-15,10 1 0 16,5 2-6-16,6 0-1 16,7 0-6-16,5-1-3 0,6 1-3 15,12 0-1-15,6 0-3 16,9 3-1-16,9-1 4 16,9 1 1-16,12 0 6 15,11-1 2-15,16-2 6 16,11 0 3-16,15 0 0 15,13-3 4-15,11-2-7 16,6-3 1-16,6 0-8 16,0 0-3-16,-6-3 1 15,-3 1 0-15,-6-1-12 16,-5 0-4-16,-4 1-36 16,-9-6-13-16,-3-5-85 15</inkml:trace>
  <inkml:trace contextRef="#ctx0" brushRef="#br0" timeOffset="8649.04">12244 15301 340 0,'0'24'126'0,"0"-19"-98"0,-3-2-3 0,3-3-7 15,0 0-14-15,0 0-2 16,0 0-4-16,3 0-1 16,0-3 2-16,-3 0 4 0,0 1 6 15,0-1 1-15,0 0 4 16,0 1-5-16,0-1-3 15,0 0-3-15,0 3-3 16,0 0-4-16,0 0-2 16,0 0-4-16,0-2-1 0,0-1 3 15,0 1 5-15,0 2 0 16,0-3 1-16,0 0 4 16,0 3 3-16,-3-2 2 15,0 2 3-15,1-3 1 16,-1 0 1-16,0 3-2 15,0-2-1-15,0-1-3 16,0 3-1-16,3-3-6 16,0 1-1-16,0-1 1 15,3 0 0-15,6-2 1 16,5 0 0-16,7 0 0 16,9-1 2-16,6 1 1 15,11 0 1-15,7-3-2 0,8 0-2 16,13 0 1-16,2 0-1 15,7-3 2 1,2 1 1-16,6-1-1 0,3 3 1 16,4 0 0-16,8 0 1 15,-24 3 0-15,33-3 0 16,-6-2-5-16,-2 2-1 16,-4 0 3-16,-6-6 3 15,-6 4-1-15,-5-6-2 16,-7 3-3-16,-9-3 1 15,-8 3-6-15,-10 5 0 16,-8 0-26-16,-9 2-10 16,-9 1-22-16,-7 3-10 0,-11-1-14 15,-12-2-5-15,-9-1 2 16</inkml:trace>
  <inkml:trace contextRef="#ctx0" brushRef="#br0" timeOffset="9264.41">12736 14946 332 0,'-3'27'123'0,"3"-22"-95"0,0-2 9 0,0-3-2 15,0 0-27-15,0 0-8 16,0 0-6-16,0 0-2 16,0 0 5-16,0 0-1 0,0 0 2 15,-3 0 6-15,-3 2 5 16,-3 1 1-16,-6 2 4 15,-3 3-1-15,-3 3 0 16,0 2-7-16,-2 3-2 16,-7 0-2-16,-6 2 1 15,0-2-4-15,-8 0 0 0,2 0 3 16,0 0 1-16,1-3 5 16,2 0 3-16,6 1-2 15,3-4 0-15,1 1-3 16,2-1-1-16,3-2-6 15,6 0 1-15,0 0 2 16,6 0 1-16,1 0-4 16,5 0 1-16,3 2-2 15,3 1-2-15,6 5 0 16,5 0 3-16,10 2 0 16,12 1 1-16,12-3-3 15,5-3 2-15,10-2 3 16,5-1 1-16,1-2 1 0,-1 0 0 15,-5-3 2 1,-10-2 1-16,-8 0-6 0,-6-1-2 16,-9 1-16-16,-4 0-4 15,-8-3-44-15,-9-3-20 16</inkml:trace>
</inkml:ink>
</file>

<file path=ppt/ink/ink2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35:06.355"/>
    </inkml:context>
    <inkml:brush xml:id="br0">
      <inkml:brushProperty name="width" value="0.05292" units="cm"/>
      <inkml:brushProperty name="height" value="0.05292" units="cm"/>
      <inkml:brushProperty name="color" value="#FF0000"/>
    </inkml:brush>
  </inkml:definitions>
  <inkml:trace contextRef="#ctx0" brushRef="#br0">9835 3507 19343 0,'0'0'1728'0,"0"0"-1392"16,0 0-336-16,0 0 0 0,0 0 2384 0,0 0 416 16,1-7 80-16,-1 7 0 0,0 0-2000 0,2-7-416 15,1-2-80-15,2 3 0 0,-5 6-256 0,0 0-128 16,0 0 160-16,9-5-160 0,-3-2 0 0,2 3-160 15,-8 4 0-15,9-1 0 0,-2-5 160 0,1 3 0 16,-8 3 0-16,11-2-128 0,0 1 256 0,0-1 48 16,-1 1 16-16,0 0 0 0,0-1 320 0,0 1 80 0,1 0 16 0,0 1 0 15,0 0-16-15,1 0 0 16,0-1 0-16,1 0 0 0,0 0-320 0,2-2-64 0,2-1-16 0,3 2 0 16,2 0-192-16,4-1 0 0,4-1 0 0,1-2 0 15,2 4 0-15,0-2 0 0,0-4 0 0,2 0 0 16,3 1 0-16,0 0 128 0,1 1-128 0,2-1 0 15,6-2 224-15,2 1-48 0,4 3-16 0,0 1 0 16,-6-1 32-16,-1 2 16 0,0 0 0 0,-1 0 0 16,-3 1 32-16,1 0 0 0,2 0 0 0,-1 0 0 15,0 0-96-15,-3 1-16 0,-2-1 0 0,-1 0 0 16,2-1-128-16,-2-2 192 0,0 1-192 0,-2-2 192 16,-1 1-64-16,2 2-128 0,3 0 192 0,1 1-64 15,2-1-128-15,-4-2 0 0,-1 0 0 0,-2 1 128 16,0-1-128-16,1 2 128 0,-4 1-128 0,-2-1 128 15,0 1-128-15,0 1 0 0,0 0 0 0,1 0 128 0,-3 0-128 0,0 0 0 16,-3 0 0-16,-1 1 0 0,-4 2 0 0,-3-2 0 16,-2 0 0-16,-2 1 0 0,-4 0-384 0,-1 0 32 15,-9-1 16-15,0 0 0 16,0 0-512-16,0 0-112 0,0 0 0 0,0 0-16 16,0 0-2144-16,0 0-416 0,-15-2-96 0,-7 0-16 0</inkml:trace>
  <inkml:trace contextRef="#ctx0" brushRef="#br0" timeOffset="353.61">10709 3619 27647 0,'0'0'1216'0,"0"0"256"0,6 9-1168 0,3 0-304 0,3 1 0 0,1-2 0 16,2 0 2128-16,5-1 368 0,3-3 80 0,5-2 16 16,3-2-1312-16,4-1-256 0,1-1-48 0,7-2-16 15,4-3-528-15,4-1-112 0,1 1-32 0,-2-1 0 16,1 0 112-16,-5 3 32 0,0 0 0 0,-1 1 0 15,-1-1-16-15,3 2 0 0,2 1 0 0,-2 0 0 16,1-2-176-16,-5 1-48 0,-3 0 0 0,-2 2 0 0,-4 1-192 0,-2 0 0 16,-3-1 0-16,-1 1 0 0,-3 1-240 0,-1-1-80 15,1-1-32-15,-1 1 0 16,0 1-3360-16,-2-2-688 0</inkml:trace>
  <inkml:trace contextRef="#ctx0" brushRef="#br0" timeOffset="10443.03">4205 9534 1839 0,'0'0'160'0,"0"0"-160"0,9-2 0 0,-9 2 0 15,0 0 3552-15,0 0 672 0,0 0 144 0,0 0 32 16,11-3-2576-16,-11 3-512 0,0 0-96 0,0 0-32 16,0 0-160-16,0 0-16 0,0 0-16 0,0 0 0 15,0 0-256-15,0 0-48 0,0 0-16 0,0 0 0 16,0 0-112-16,0 0-32 0,0 0 0 0,0 0 0 15,0 0-32-15,9 4-16 0,-9-4 0 0,0 0 0 16,11 2 32-16,-3 0 16 0,-8-2 0 0,10 3 0 16,0 1-112-16,-1-2-32 0,-1 0 0 0,2 0 0 15,0 1-64-15,1-1-32 0,-2 0 0 0,2 0 0 16,-1 0 16-16,0 1 0 0,1-2 0 0,1 1 0 16,3-1-16-16,0-1 0 0,3-1 0 0,0 0 0 0,1 0 0 0,3 0 0 15,0-1 0-15,-1 1 0 0,0-1-112 0,0 1-32 16,1 0 0-16,0 1 0 0,2 1-144 0,0 0 0 15,1 0 0-15,1 0 0 0,0 2 0 0,-1-1 0 16,0 0 0-16,-2 0 0 0,1 0 0 0,0 1 0 16,1-1 0-16,3-1 0 0,3 0-144 0,-4-1 144 15,3 0 0-15,2 0 0 0,1-1 0 0,3 0 0 16,2 0 0-16,-2 0 0 0,-3-1 0 0,0 1 0 16,0 0 0-16,-1 0 0 0,2 0 0 0,-1-1 0 15,2 0 0-15,0-1 144 0,0 0-144 0,4 0 128 16,2-2-128-16,0 1 128 0,1-1-128 0,-2 0 0 15,-3 1 0-15,2 0 0 0,-2 2 0 0,-1-2 0 16,0 1 0-16,1 0 0 0,-3 2 0 0,2 1 0 0,2 1 0 16,-3 2 0-16,-2-1 0 0,-2-1 0 0,0 1 0 0,-3 0 0 15,0 0 0-15,-1 3 0 0,1-2 0 0,0 2 0 16,0-2 0-16,-1 0 0 0,1-1 0 0,0 1 0 16,2-2 160-16,2 0-160 0,2-1 192 0,-2 0-192 15,-1 0 224-15,0 0-64 0,-4 0-16 0,1 0 0 16,-2-1-16-16,3 1 0 0,-3 0 0 0,2 0 0 15,-1 0-128-15,2 0 192 0,-2 0-192 0,1 0 192 16,-1 0-192-16,2 0 192 0,0 0-192 0,2 0 192 16,1 0-192-16,0 0 0 0,-3-1 0 0,-1 1 128 15,-2 0-128-15,1 0 128 0,2-2-128 0,-1 2 128 16,2 0-128-16,0 0 128 0,-1 0-128 0,3 0 128 16,0 2-128-16,0 0 128 0,0-1-128 0,2 1 128 15,-3 0 0-15,1 0-128 0,0 1 192 0,0-1-64 0,2-1-128 0,1-1 0 16,1 0 0-16,-1 0 0 15,3-2 0-15,0 0 0 0,3-2 0 0,1 1 128 0,0 0-128 0,-3 0 0 16,-1 0 0-16,-1 0 0 0,-1 0 0 16,3-1 192-16,-2 1-64 0,4 1 0 0,-2-2-128 0,2 4 0 15,1 0 144-15,0-1-144 0,0-1 0 0,-3 1 128 16,0-2-128-16,-1 2 0 0,1-2 0 0,-1 2 0 16,2 0 0-16,0 0 0 0,2 0 128 0,-1 1-128 15,-1 0 160-15,-1 0-160 0,-3 1 0 0,-1-1 0 16,-4-1 0-16,-1 1 0 0,0 2 0 0,0-1 0 15,-1-1 0-15,1 0 144 0,-1 0-144 0,1 0 160 16,1 1-160-16,1-1 160 0,1-1-160 0,-1 0 0 0,-1 0 0 0,-2 0 128 16,-1-1-128-16,-1 0 0 0,1-2-160 0,1 1 160 15,-3-1-144-15,1 0 144 0,1 2-128 0,-1 0 128 16,-1 0 0-16,-3 1 0 0,1 1 0 0,-1 0 0 16,-1 1 0-16,0 0 0 0,-3-1 0 0,-3 1 0 15,0 0 0-15,-3-1 144 0,0 0 0 0,-2 0 0 16,-3 0-144-16,-8 0 0 0,10 0 0 0,-10 0-176 15,0 0 176-15,0 0 0 0,0 0 0 0,0 0 0 16,0 0 0-16,0 0 144 0,0 0-144 0,0 0 0 16,0 0 192-16,0 0-64 0,-10-8 0 0,-1 4-128 15,0 1 128-15,-2-1-128 0,-3 2 0 0,-2-1 0 16,-3-3 0-16,-1 3 0 0,-1 0 0 0,-3 1 0 16,-1-1-208-16,-4 1 0 0,-2 1 0 0,-2-1 0 15,-2 0-64-15,0 0-16 0,-4 2 0 0,-3 0 0 16,-2-2-112-16,1 2-32 0,1 0 0 0,1 0 0 0,2 0 432 15,1 0-160-15,-2 0 160 0,1 0 0 0,-1 0 0 0,-2-2 0 16,-4 1 0-16,-1 0 0 0,-3-1 128 0,0-2-128 16,-1 1 0-16,3 1 0 0,0 0 0 0,-3-2 0 15,-3 2-128-15,-3-1 128 0,-2 0-288 0,3-1 48 16,1 2 16-16,2 0 0 0,2-3 32 0,-2 4 16 16,-3 0 0-16,-2-2 0 0,-1-1 176 0,0 0 0 15,0 2 0-15,4 0 0 0,0 1 0 0,-2 1 0 16,-6 0 0-16,0 1-128 0,1-2 128 0,3 1 0 15,3 1 0-15,1 0 0 0,0 1 0 0,0 0 0 16,-2-1 0-16,1-2 0 0,3 1 0 0,3 0 144 16,-1 0-144-16,4 1 0 0,4 2 192 0,-1-1-64 0,-3 0 0 0,-1 0-128 15,1-2 240-15,1 2-64 0,4 1-16 0,3-1 0 16,2-1-16-16,4 0 0 0,3 0 0 0,3 0 0 16,3-1-144-16,2 0 0 0,0-2 144 0,5 0-144 15,0 0 0-15,4-1 0 0,0 0 0 0,3 0 128 16,1 0 48-16,0-1 16 0,3 0 0 0,1 1 0 15,0-1-32-15,3 1 0 0,4 3 0 0,0 0 0 16,0 0-32-16,0 0 0 0,4-6 0 0,3 2 0 16,1 1-304-16,4-1-64 0,2 2-16 0,3 0 0 15,0-1-16-15,1 1-16 0,2-2 0 0,3 2 0 16,-1 1 96-16,4 0 0 0,4 0 16 0,4 1 0 16,3 0 176-16,5 1-128 0,3 0 128 0,5-1-128 15,4 1 128-15,1-2 0 0,-2-2-144 0,5 0 144 16,1 3 0-16,6-1 0 0,5 0 0 0,0-1 0 15,-2-1 0-15,1-1 0 0,2 2 0 0,3 1 0 0,6 1 0 16,-3-1 0-16,-5-2 0 0,1-1 0 0,-1 1 0 0,4 2 0 16,1-1 0-16,-1 0 0 0,-2-2 192 0,-3 0-64 15,0-2 0-15,0 1 0 0,1-1 112 0,-2-1 16 16,-1-1 0-16,-4 1 0 0,-3 2-48 0,-3-1 0 16,0 0 0-16,-2 0 0 0,1 1 0 0,-4 0 0 15,-2 2 0-15,-6 0 0 0,-5 1-64 0,-2-1-16 16,-2 1 0-16,-6 0 0 0,-2 1-128 0,0 2 128 15,-3-1-128-15,-3 0 128 0,-1 1-384 0,-2-1-64 16,-1 0-32-16,-3 0 0 16,-2-1-2016-16,-4 1-416 0,-3 0-80 0</inkml:trace>
</inkml:ink>
</file>

<file path=ppt/ink/ink2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35:52.877"/>
    </inkml:context>
    <inkml:brush xml:id="br0">
      <inkml:brushProperty name="width" value="0.05292" units="cm"/>
      <inkml:brushProperty name="height" value="0.05292" units="cm"/>
      <inkml:brushProperty name="color" value="#FF0000"/>
    </inkml:brush>
  </inkml:definitions>
  <inkml:trace contextRef="#ctx0" brushRef="#br0">3676 2299 20271 0,'0'0'1792'15,"0"0"-1424"-15,0 0-368 0,0 0 0 16,0 0 832-16,0 0 112 0,0 0 16 0,0 0 0 16,-9 3-256-16,9-3-32 0,0 0-16 0,-6 0 0 0,6 0-320 0,0 0-64 15,-8-3-16-15,8 3 0 0,0 0-256 0,0 0 0 16,0 0-208-16,-8-1 80 0,8 1 128 0,0 0 0 16,0 0 0-16,0 0 128 0,-10-2 416 0,3 1 96 15,7 1 0-15,0 0 16 0,-8 0 160 0,8 0 16 16,0 0 16-16,-7 4 0 0,7-4-320 0,0 0-64 15,0 0-16-15,0 0 0 0,0 0-224 0,0 0-48 16,0 0-16-16,0 0 0 0,0 0-32 0,0 0 0 16,0 0 0-16,0 0 0 0,5 7-128 0,-5-7 128 15,0 0-128-15,0 0 128 0,11 2 64 0,0-1 0 16,-11-1 0-16,8 0 0 0,-8 0 0 0,10-1 0 16,-10 1 0-16,10-1 0 0,-10 1-48 0,10-1 0 15,-1 1 0-15,-9 0 0 0,10-1-144 0,-10 1 0 0,11 0 144 0,0 0-144 16,0 0 0-16,0 0 144 0,-1-2-144 15,1 2 0-15,0 0 128 0,0-1-128 0,0 1 0 0,0-1 0 16,0-1 192-16,1 1-64 0,0 0 0 0,3 0-128 16,-3 0 256-16,1 2-64 0,-2-1-16 0,0 0 0 15,0 0-16-15,1 1 0 0,-1 0 0 0,1 1 0 16,1 0-160-16,0 1 192 0,0-1-192 0,3 1 192 16,-1-1-64-16,1-1-128 0,1 0 192 0,-1-1-64 15,0 0 16-15,1 0 0 0,1-1 0 0,0-1 0 16,2 0 144-16,1-1 32 0,-2-2 0 0,3 1 0 15,1-1-64-15,1 1 0 0,-4-1 0 0,1 0 0 16,1 1-128-16,-3 0-128 0,-2 1 144 0,-1 0-144 16,1 0 128-16,-3 0-128 0,-1 3 0 0,0-1 144 0,2 0-16 15,-3 0-128-15,-2 0 192 0,1 2-64 0,-4 1 128 0,2 0 0 16,-9-2 16-16,10 3 0 0,-1-1-16 0,-2 0-16 16,0 0 0-16,-7-2 0 0,0 0-96 0,0 0-16 15,10 1 0-15,-2-1 0 0,-8 0-128 0,0 0 0 16,0 0 0-16,0 0 0 0,8 0 128 0,-8 0 0 15,0 0 0-15,0 0 0 0,9-2-128 0,-9 2 0 16,0 0 0-16,0 0 0 0,7-4 0 0,-7 4 0 16,0 0 0-16,0 0 128 0,4-6-128 0,-4 6 0 15,0 0 0-15,0 0 0 0,4-6 0 0,-4 6 0 16,1-8 0-16,0 2-176 0,-1 6-160 0,0 0-48 16,0 0 0-16,0 0 0 15,-2-11-384-15,0 5-64 0,2 6-32 0,0 0 0 16,-5-11-1760-16,1 2-368 0,-1 1-64 0</inkml:trace>
  <inkml:trace contextRef="#ctx0" brushRef="#br0" timeOffset="1077.93">3039 637 24879 0,'0'0'2208'0,"0"0"-1760"0,0 0-448 0,0 0 0 15,0 0 1536-15,0 0 208 0,0 0 48 0,8 8 16 16,-8-8-1088-16,7 8-208 0,-7-8-64 0,9 16 0 0,-1 0-80 0,-1 4-32 16,-2 3 0-16,-1 5 0 0,0 4-336 0,-1 5 0 15,1 5 0-15,-1 4 128 16,-1 0-128-16,0 5 176 0,1 4-176 0,1 1 192 0,-1-2-192 15,1-4 0-15,2-1-192 0,2-5 192 16,-2-2-912-16,2-5-64 0,-2-3-16 0,2-2 0 16,0-3-880-16,-2-2-176 0,0-5-48 0,-1-2 0 15,1-5-16-15,-2-1 0 0,0-5 0 0,-2 0-6064 0</inkml:trace>
  <inkml:trace contextRef="#ctx0" brushRef="#br0" timeOffset="1342.52">2957 671 34095 0,'0'0'3024'0,"0"0"-2416"0,0 0-480 0,0 0-128 16,11 0 1904-16,2 0 352 0,2-2 80 0,3 1 16 15,3-1-1472-15,4-1-304 0,4 0-48 0,2-1-16 16,2-4-256-16,4 1-48 0,0 0-16 0,-1-3 0 16,3 1-192-16,-18 3 0 0,3 0-144 0,2-2 144 15,0 2-1440-15,-2-2-192 0,0 0-32 0,-2 2-16 16,-1-1-1904-16,5-3-384 0</inkml:trace>
  <inkml:trace contextRef="#ctx0" brushRef="#br0" timeOffset="1483.51">3133 1043 41471 0,'0'0'3680'0,"13"4"-2944"15,5 1-592-15,6-1-144 0,3 0 384 0,3-2 64 16,2-2 0-16,2-3 0 0,3-2-448 0,1-3 0 16,-2-1 0-16,1-4-176 15,0-4-2064-15,-1-3-432 0,-1-2-80 0</inkml:trace>
  <inkml:trace contextRef="#ctx0" brushRef="#br0" timeOffset="1726.96">3765 723 41471 0,'0'0'3680'0,"6"21"-2944"0,2 9-592 0,7 11-144 16,3 9 464-16,3 2 64 0,2 2 16 0,0 4 0 15,-2 1-544-15,-2-3 0 0,-1-4 0 0,-1-6-144 16,1-6-1760 0,-2-5-336-16,0-7-80 0,-1-1-16 0,-3-6-2784 0,-2-4-544 0</inkml:trace>
  <inkml:trace contextRef="#ctx0" brushRef="#br0" timeOffset="1993.96">3765 869 3679 0,'-10'-20'320'0,"-1"-2"-320"16,1-1 0-16,4-2 0 0,1-3 5344 0,4 3 992 16,-1 2 208-16,4 4 48 0,1 3-3296 0,3 1-656 15,1 1-128-15,4 3-16 0,2 2-960 0,3 4-192 16,3 2-48-16,3 3 0 0,2 2-784 0,3 2-176 15,0 3-16-15,1 2-16 0,-2 0-304 0,0 1 0 0,-1-1 0 0,-2 1 0 16,-2 2 0-16,-4-1 0 0,-3-3 0 0,-1 3 0 16,-4 1 0-16,-2-1 240 0,-7-11-48 0,3 12-16 15,-2-1 160-15,-3 1 48 0,-4 0 0 0,-5 0 0 16,-5 0-112-16,-4 2-16 0,-3 1 0 0,-3-1 0 31,-2 0-1696-31,-3 0-352 0,-5 0-64 0</inkml:trace>
  <inkml:trace contextRef="#ctx0" brushRef="#br0" timeOffset="2481.23">4662 546 30927 0,'3'-14'1360'0,"0"6"304"0,2-2-1344 16,-1-1-320-16,0-1 0 0,1 0 0 0,-1-1 1280 0,-1 5 176 0,-1-2 32 0,-2 10 16 15,-3-11-272-15,0 2-48 0,0 2-16 0,-2 4 0 16,-5 3-832-16,1 2-160 0,-5 2-48 0,-3 4 0 15,-5 7-128-15,-4 4 0 0,-2 8 0 0,12-8-176 16,-2 5 32-16,-1 4 0 0,-1 3 0 0,2 3 0 16,1 3 144-16,3-1-128 0,2-1 128 0,-6 30-128 15,6-10-96-15,5-12-16 0,5-9 0 0,5-4 0 16,2-4-720 0,4-4-128-16,2-8-48 0,3-3 0 0,1-2-2208 15,2-4-448-15,0-2-96 0</inkml:trace>
  <inkml:trace contextRef="#ctx0" brushRef="#br0" timeOffset="2777.23">4469 675 21183 0,'11'-4'944'0,"-1"2"192"16,1-3-912-16,5 1-224 0,6-3 0 0,6 3 0 0,1 1 4048 0,2 2 768 15,2 0 160-15,4 3 16 0,1 2-3600 0,-1 2-736 16,-4 1-144-16,-3 3-16 0,-4 1-496 0,-3 4 0 16,-1 2 0-16,-4 3 0 0,-2 1-160 0,-4 1-80 0,-2 1-16 0,-2 2 0 15,-4 4 256-15,-2-1-176 0,-3 1 176 0,-2-1-160 16,-3-2 352-16,-1 0 80 0,-2-3 16 0,-2 2 0 16,0 1-96-16,-1-1 0 0,0-2-16 0,-1-2 0 31,1-1-480-31,2-1-80 0,1-3-32 0,1-1 0 15,3-2-2256-15,2-3-448 0,3-10-80 0,0 0-11280 0</inkml:trace>
  <inkml:trace contextRef="#ctx0" brushRef="#br0" timeOffset="3213.23">5384 1030 12895 0,'-3'6'1152'0,"0"2"-928"16,-1-1-224-16,1 1 0 0,-1 1 3504 0,-1-1 656 15,1 0 128-15,-2-3 16 0,1 2-2704 0,-1-3-528 16,0-1-112-16,6-3-32 0,-8 4-304 0,0-2-64 16,0-2-16-16,0 0 0 0,8 0-224 0,-9-1-32 15,0-1-16-15,0-2 0 0,1-2 320 0,0 0 64 16,1-2 16-16,1 0 0 0,-1-2 288 0,2 1 64 15,-1 1 16-15,3-2 0 0,0-2-400 0,0-2-96 16,1-3-16-16,1 0 0 0,0-3-336 0,1-2-64 16,1-1 0-16,0-5-128 0,0-5 128 0,1-5-128 0,1-3 0 15,2-1 0-15,2 1 0 0,-4 19 0 0,1-4 0 0,1 3 0 16,0 1 0-16,2 1 0 0,0 2 0 16,-1 1 0-16,1 3 256 0,8-9-48 0,1 9-16 0,-3 5 0 15,-1 1-192-15,2 5 0 0,2 2-192 0,0 5 192 16,1 4-256-16,1 3 64 0,2 2 16 0,1 7 0 15,1 9-112-15,-10-9-32 0,1 6 0 0,4 5 0 32,0 6-80-32,3 5-32 0,2 3 0 0,1 2 0 0,0-1 80 0,18 35 16 0,-9-14 0 0,-7-7 0 31,-4-7-512-31,-4-4-112 0,-4-10 0 0,-2-3-16 0,-2-3-2224 16,-4-4-448-16,-3-8-96 0</inkml:trace>
  <inkml:trace contextRef="#ctx0" brushRef="#br0" timeOffset="3368.23">5306 936 52639 0,'0'0'2336'0,"13"9"480"0,7 3-2256 0,7 2-560 16,6 1 0-16,3-1 0 0,2-2 0 0,9-1 0 16,6-2 0-16,5-3-192 15,4-4-544-15,4-7-96 0,1-4-32 0</inkml:trace>
  <inkml:trace contextRef="#ctx0" brushRef="#br0" timeOffset="7397.78">10028 2158 9215 0,'0'0'816'0,"0"0"-656"0,0 0-160 0,0 0 0 15,-7-2 1200-15,7 2 208 0,0 0 32 0,-9-4 16 16,1-4-928-16,8 8-176 0,-5-6-32 0,5 6-16 16,-6-7-32-16,2 0 0 0,-1 1 0 0,5 6 0 15,0 0 464-15,-6-7 96 0,0 1 0 0,2 2 16 16,4 4 64-16,0 0 16 0,0 0 0 0,-9-1 0 16,1-2-544-16,8 3-96 0,0 0-32 0,-7 0 0 15,-1-1-256-15,8 1 0 0,-7-2 0 0,7 2 0 16,0 0 0-16,0 0 0 0,0 0 0 0,0 0 0 15,0 0 336-15,0 0 16 0,0 0 0 0,0 0 0 16,-7 3 160-16,7-3 48 0,0 0 0 0,0 0 0 16,0 0-208-16,0 0-32 0,0 0-16 0,0 0 0 15,0 0-80-15,0 0-16 0,0 0 0 0,11 4 0 16,-2-1-208-16,-1 0 176 0,1 0-176 0,0-2 160 16,0-1-160-16,0 1 0 0,0 1 144 0,2 0-144 15,-1 0 128-15,0-1-128 0,0 1 160 0,0 0-160 0,0 0 0 16,0 2 0-16,0 0 0 0,1 0 0 0,1 0 0 0,0 0 0 15,1 0 0-15,1 1 0 0,2-1 0 0,-1 1 0 16,2-2 0-16,1-1 0 0,-1-3 0 0,1 1 0 16,-3 1 0-16,0-1 0 0,1 0 240 0,-2-1-48 15,-1-1-16-15,-1 1 0 0,-1 1 176 0,-1 0 32 16,0 0 16-16,0 0 0 0,0 0-80 0,1 2-32 16,1 0 0-16,-2 0 0 0,-1-1-160 0,-9-1-128 15,11 3 144-15,-1-1-144 0,-2-2 0 0,-8 0 0 16,10 2 0-16,-1 0 0 0,0-1 0 0,-9-1 0 0,9 1 0 0,0 1 0 15,-9-2 0-15,8 1 0 0,-8-1 0 0,9 3 0 16,0-1 128-16,-9-2-128 0,9 2 0 0,-9-2 144 16,10 1 48-16,-2 2 0 0,-8-3 0 0,10 2 0 15,-1 2 0-15,0-2 16 0,-9-2 0 0,11 2 0 16,-2 0-208-16,0 1 128 0,-1 1-128 0,1-1 0 16,-9-3 0-16,10 1 0 0,-1 2 0 0,-9-3 0 15,8-1 192-15,0 1-64 0,2 0-128 0,-1 0 192 16,-9 0-192-16,11-1 0 0,0 0-144 0,-1 0 144 15,-1 0 0-15,0-1 0 0,-1 0 0 0,2 0 0 16,-1 0 0-16,0 1 0 0,0 1 0 0,1 0 0 16,-3-2 0-16,-7 2 0 0,10-2 0 0,-1 1 0 15,0 0 0-15,0 0 0 0,-9 1 0 0,12 0 0 16,-4 2 0-16,2-2 0 0,-1-2 0 0,0 1 0 0,0 2 0 16,0 1 0-16,1-2 0 0,-1 0 0 0,1-2 0 15,1 1 0-15,0 0 0 0,1 2 0 0,1-2 0 0,0-2 0 16,0-2 0-16,1 4 0 0,2 2 0 0,0 0 160 15,1-1-160-15,-1 1 128 0,1 2-128 0,0-2 0 16,0 0 0-16,-1-1 0 0,1 0 0 0,-1 2 0 16,0 0 0-16,-3-1 0 0,0-1 0 0,0 1-176 15,2 2 176-15,-1-1-128 0,0 1 128 0,2-3 0 16,0-2 0-16,1 1 0 0,-1 2 0 0,2 2 0 16,0-1 0-16,0 0 0 0,-2-4 0 0,2 5 0 15,1 2 0-15,-1-2 0 0,2-3 0 0,2 2 0 16,-3 0 0-16,2 0 128 0,1 0-128 0,0 0 192 0,0 1-64 0,-1-1 0 15,0 0-128-15,0 0 0 0,-2 1 0 0,2-1 0 16,1-2 128-16,0 0-128 0,1 1 128 0,2 0-128 16,-1-1 0-16,0 0 128 0,-1 3-128 0,2-3 0 15,2-1 0-15,0 1 144 0,1 0-144 0,-1 1 0 16,0 0 224-16,-2-1-64 0,-2 0-16 0,0 0 0 16,-2 1 48-16,0 1 0 0,-2 1 0 0,0 0 0 15,1-4-64-15,0 3-128 0,-1 1 192 0,-1 0-64 16,3-1-128-16,-1-1 0 0,-1-1 0 0,1 2 0 15,-1 0 0-15,3 0 0 0,2 1 0 0,-1-2 0 16,-1-2 128-16,0 1-128 0,0 0 0 0,-1 0 128 16,-1 0 16-16,1 0 0 0,-2 1 0 0,0-1 0 15,-2-1 16-15,2 1 0 0,0 0 0 0,-1 0 0 16,0 0-160-16,0 0 160 0,-2 0-160 0,3 0 160 0,1 0-160 16,-1 0 0-16,3 1 144 0,0-1-144 15,2-1 0-15,0 0 0 0,1-2 0 0,1 2 0 0,1-2 0 16,-1 0 0-16,1-2 0 0,-3 3 0 0,-1 0 0 0,1 0 0 15,0-1 0-15,1 1 0 0,-2 1 0 0,0 0 0 16,1 1 0-16,-1 0 128 0,-1-1 0 0,2 0 16 16,3-1 0-16,1-2 0 0,-1 1-16 0,-1 0 0 15,-1-1 0-15,1 0 0 0,-4-3-128 0,1 2 160 16,-1 1-160-16,0-1 160 0,-2 1-32 0,-1-1-128 16,1 0 192-16,-1 2-64 0,-2 0-128 0,1 2 0 15,0 0 144-15,-1 0-144 0,1-1 160 0,-1 1-32 16,1 2-128-16,1-1 192 0,2-1-192 0,-3 0 128 0,1 0-128 15,1 1 0-15,-1 1 128 0,0 0-128 16,0-1 0-16,-1 0 0 0,-1 0 160 0,0 1-160 0,-2 1 160 0,1-2-160 16,-3-1 0-16,1 1 128 0,0 2-128 15,2-1 0-15,-1-1 0 0,3 0 0 0,-3 0 0 16,2 1 0-16,-2 0 0 0,0-1 0 0,1-1 128 0,-2 1-128 16,-1 4 0-16,-1-1 0 0,1 0 0 0,-2-2 0 15,-2-1 0-15,1 1 0 0,1 2 0 0,-3-1 0 16,-8-2-128-16,9 2-128 0,-9-2-32 0,0 0-12192 15,4 7-2448-15</inkml:trace>
  <inkml:trace contextRef="#ctx0" brushRef="#br0" timeOffset="14640.83">14195 2180 3679 0,'0'0'320'0,"0"0"-320"0,0 0 0 0,0 0 0 15,0 0 3232-15,0 0 576 0,0 0 112 0,0 0 32 16,5-6-2240-16,-5 6-448 0,6-7-96 0,-6 7-16 15,0 0-384-15,0 0-64 0,4-9-32 0,-1 3 0 16,-3 6-288-16,0 0-48 0,0 0-16 0,0 0 0 16,4-9 0-16,-4 9-16 0,0 0 0 0,6-6 0 15,-2 1-160-15,-4 5-16 0,0 0-128 0,8-3 192 16,-8 3-192-16,9-3 0 0,-2 0 0 0,-7 3 0 16,8-1 0-16,-8 1 0 0,10 0 0 0,-1 0 0 15,-9 0 0-15,11 2 128 0,0 1-128 0,-1 0 192 0,0-4 64 0,0 1 0 16,1 1 0-16,1 0 0 0,-1 0-64 15,1-1-16-15,1-1 0 0,0 0 0 0,0 3-176 0,3-2 0 16,-1-1 0-16,3 0 0 0,0-2 128 0,1 2-128 16,0 1 128-16,0-1-128 0,-1-2 176 0,1 0-48 15,0-1-128-15,0 2 192 0,2 0 96 0,0 0 16 16,0 0 0-16,-1-1 0 0,0 4-80 0,1 1-16 16,1-2 0-16,-4 0 0 0,0 0-64 0,1 1-16 15,-1 1 0-15,0-2 0 0,-2 0-128 0,2 0 0 16,0 0 0-16,-1 0 128 0,3 0 0 0,-1-1 0 15,-1-3 0-15,0 3 0 0,1 4 128 0,-2-2 32 16,1-1 0-16,1 0 0 0,-1 0-32 0,3 2-16 0,0 0 0 16,1 0 0-16,0-2-96 0,0 1-16 0,0 2 0 15,0-1 0-15,-1-2-128 0,0 1 0 0,-1 1 0 0,-3 0 0 16,2 0 0-16,0 1 0 0,-1-4 0 0,2 1 0 16,-1 1 0-16,1 1 0 0,-2 1 0 0,1-1 0 15,1-2 0-15,0 0 0 0,0 1 0 0,3 1 0 16,0-6 0-16,1 3 160 0,-1 1-160 0,2-1 160 15,1-1 32-15,-1 0 16 0,-2-1 0 0,1 2 0 16,0 0-16-16,0 0 0 0,-1-1 0 0,0 1 0 16,0-1-32-16,-1 1-16 0,0 1 0 0,1 0 0 15,-3 1 48-15,1-1 16 0,0-1 0 0,2 1 0 16,1 1-64-16,1 0-16 0,-2 0 0 0,-1 0 0 16,0 1-128-16,-1 1 0 0,0 1 0 0,0-2 0 15,-2-2 0-15,-1 2 0 0,1 1 0 0,0 1 0 0,-1-4 0 16,1 1 0-16,0 1 128 0,0-1-128 15,-1-2 0-15,1 0 0 0,0-2 0 0,-1 3 0 0,1 3 0 16,2-1 192-16,0 0-192 0,1-1 192 0,0-1 32 0,0 0 16 16,-1-2 0-16,1 1 0 0,0 0-112 0,-1 1 0 15,-3 0-128-15,0 0 192 0,0-1-192 0,-1 0 0 16,1-1 128-16,-1 1-128 0,1 1 0 0,0 0 0 16,-3 2 0-16,0 0 0 0,1 0 0 0,-1 0 0 15,-1 2 0-15,0-3 0 0,-1 0 0 0,-2 1 0 16,-1 0 0-16,0 0 0 0,0-3 0 0,-1 1 144 15,0 0-144-15,0 0 128 0,0 0 32 0,-1-1 0 16,-2-2 0-16,-6 3 0 0,0 0 64 0,9 0 16 16,-9 0 0-16,9-1 0 0,-3-1 16 0,-6 2 0 15,9-1 0-15,-9 1 0 0,0 0-112 0,8-4-16 0,-8 4 0 16,0 0 0-16,8-3-128 0,-8 3 0 0,5-6 0 0,-5 6 0 16,0 0 0-16,0 0 0 0,0 0 0 0,0 0-176 15,0 0 176-15,0 0-128 0,0 0 128 0,0 0-128 31,3-8-304-31,-3 8-48 0,0 0-16 0,0 0-11888 0,0 0-2384 0</inkml:trace>
  <inkml:trace contextRef="#ctx0" brushRef="#br0" timeOffset="29649.04">7746 12751 911 0,'0'0'0'0,"0"0"0"16,0 0 0-16,0 0 0 0,0 0 4784 0,0 0 864 15,0 0 176-15,-6 6 48 0,6-6-3456 0,-5 5-688 16,5-5-144-16,0 0-32 0,-8 4-448 0,8-4-80 15,-9 2-32-15,9-2 0 0,-9-1-320 0,0 0-64 16,9 1-16-16,-11-4 0 0,1 0-336 0,1 0-80 16,-1-2-16-16,0 1 0 0,0-1-160 0,0 2 192 15,1-2-192-15,-1 2 192 0,0-2 128 0,0 2 48 16,0-1 0-16,0 1 0 0,-1 0 16 0,1-1 0 16,-1 0 0-16,0-2 0 0,-1-1-64 0,0 2-16 15,-2 0 0-15,-1 1 0 0,1-4-112 0,0 0-32 16,-1 0 0-16,0 0 0 0,-3-1-160 0,1 0 0 15,0 0 144-15,1 1-144 0,-1 0 144 0,1 2-144 0,-2 0 192 0,1 0-192 16,-2 0 400-16,0 0-16 0,-1 2-16 0,2 0 0 16,-3 0 16-16,0-1 0 0,0 1 0 0,2 0 0 15,0 1-192-15,-2 1-16 0,-2 0-16 0,1 1 0 16,-2 1-160-16,2 0 192 0,0-1-192 0,2 1 192 16,0 0-64-16,1 1 0 0,0-2 0 0,3 2 0 15,-1 0-128-15,1 3-224 0,-1-1 48 0,1 2 16 16,-1 2 0-16,2 1 0 0,-2 2 0 0,1 2 0 15,1 2 32-15,0 2 0 0,1 0 0 0,1 1 0 16,1 1 128-16,1 1 0 0,0-1-144 0,0 2 144 16,1 1 0-16,0 1 0 0,1 0 0 0,-1 1 0 15,-1 1 0-15,1-1 0 0,-1-1 0 0,1 1 0 16,0 2-160-16,2-2 160 0,0-2 0 0,1 2-144 16,0 1 144-16,1 0-128 0,0-1 128 0,1 0-128 15,2 0 128-15,-2 0 0 0,2-2 0 0,2 1 0 0,0-1 0 0,1 2 0 16,2 0 0-16,0-1 128 0,-2-1-128 0,0 0 0 15,3-1 128-15,0 0-128 0,0 2 0 0,2-1 0 16,-1-1 0-16,3 0 128 0,0-1-128 0,3 2 0 16,-2 1 0-16,2-1 0 0,3 0 0 0,1-1 0 15,-1 4 0-15,2 1-128 0,1-2 128 0,1 2 0 16,0 1 0-16,4 1 0 0,2 1 0 0,2-1 0 16,-1 0 0-16,2-3-128 0,3-2 128 0,2-1 0 15,3-1 0-15,3-2 0 0,6-4 0 0,1-2 0 16,-1-2 0-16,2-4 0 0,0-2 0 0,-1-1 128 0,1-5-128 15,0 0 128-15,-2-1 0 0,2-5 0 16,5-3 0-16,-5-1 0 0,-6-3 0 0,-2-1 16 0,-4-4 0 0,0-4 0 16,0-3 16-16,-4-2 0 0,-1-1 0 0,-3 1 0 15,1-1 16-15,-4 1 0 0,-3 0 0 0,0 1 0 16,-1 0 16-16,-3-1 0 0,-2 0 0 0,-2-1 0 16,-1 1-64-16,-4 1-128 0,-2 1 192 0,-3-1-64 15,-3 0-128-15,-2 1 128 0,-5 2-128 0,-1-2 128 16,-1 1-272-16,-2-2-64 0,-2 0-16 0,-2-1 0 31,-1-6-1504-31,-2-1-288 0,-1-3-64 0</inkml:trace>
  <inkml:trace contextRef="#ctx0" brushRef="#br0" timeOffset="30713.74">7724 14426 6447 0,'0'0'576'0,"1"7"-576"0,-1 2 0 0,0 0 0 16,0-9 7872-16,1 9 1456 0,-1-9 288 0,3 7 64 16,-3-7-7952-16,6 10-1584 0,-1-1-320 0,0 1-64 15,-2 0 240-15,0 2-144 0,1 3 144 0,-2 4-128 16,1 3-64-16,-2 4-16 0,0 4 0 0,-1 3 0 16,-1 1 208-16,0 3 0 0,-3-1-160 0,1 2 160 15,-1 2 0-15,2 2 0 0,-2 2 128 0,0 0-128 16,1-2 0-16,0-2 128 0,-1 0-128 0,1-3 0 15,1-2 0-15,0 0 0 0,0-2 0 0,2-4 0 16,0-1 0-16,0-3 0 0,0-3 0 0,1-2 0 0,2-3 160 0,-2-2-160 16,1-4 192-16,0-2-192 0,-2-9 256 0,8 5-48 15,1-1-16-15,3-4 0 0,1-2-192 0,4-2 128 16,4-4-128-16,5-1 0 0,6-2 224 0,3-2-48 16,1-1-16-16,3-2 0 0,-3 1 96 0,2-3 0 15,1 0 16-15,0-1 0 0,-2 1-272 0,-1 3 160 16,0 1-160-16,-1 1 128 0,0 0-128 0,-3 4 0 15,-3 1 0-15,-4 2 0 0,-3 3-224 0,-3 1-128 16,-3 1-32-16,-1 2 0 0,-4 3 112 0,-1 3 16 0,-2-2 0 0,-1 2 0 16,-2 0 64-16,0-2 32 0,-5-5 0 15,0 0 0 1,3 8-1888-16,-3-8-368 0,0 0-80 0,0 0-7808 0,0 0-1552 0</inkml:trace>
  <inkml:trace contextRef="#ctx0" brushRef="#br0" timeOffset="31014.97">8427 14377 11967 0,'2'22'528'0,"-3"-6"112"16,-3 0-512-16,0 3-128 0,0 2 0 0,1 0 0 0,3-1 7360 0,2 2 1424 15,1 2 304-15,0-1 48 0,2 1-7104 0,-1 1-1424 16,3 0-288-16,0 3-48 0,0 1-272 0,1 1 0 16,-1 0 0-16,3 2 0 0,-2 0 304 0,0 1-48 15,-1 2-16-15,1-2 0 0,1-1 16 0,1-1 0 16,-1-3 0-16,-1-2 0 0,1-4-256 0,0-3 0 16,-1-1 0-16,-1-4 0 15,0-2-512-15,1-1 0 0,-2-2 0 0,1-2 0 16,0-1-1600-16,-7-6-320 0,0 0-64 0,11 3-9536 15,-11-3-1888-15</inkml:trace>
  <inkml:trace contextRef="#ctx0" brushRef="#br0" timeOffset="31580.97">9013 14024 30687 0,'0'0'1360'0,"0"0"288"0,0 0-1328 0,0 0-320 0,0 0 0 0,0 0 0 0,0 0 1072 0,0 0 144 15,0 0 16-15,0 0 16 0,-2 8-480 0,2-8-112 16,-3 9-16-16,0-2 0 0,3-7 48 0,-2 12 0 16,0 0 0-16,-1 1 0 0,-2 1 112 0,2 1 32 15,0 2 0-15,1 0 0 0,-1 1-160 0,-1 2-32 16,1 1 0-16,-1 1 0 0,0 0-256 0,0 3-48 15,-3 4-16-15,0 2 0 0,1 5-320 0,0 2 0 16,0 4 0-16,0 3 128 0,1 3-128 0,1 4 0 16,3 0-128-16,3 2 128 0,3 0-288 0,3 0 32 15,3-1 0-15,3 1 0 0,1 0-16 0,6-5 0 0,2-5 0 0,4-6 0 16,-1-6-32-16,0-8 0 0,2-5 0 0,3-9 0 16,1-7 304-16,3-6-160 0,0-8 160 0,1-9-128 15,0-6 128-15,-3-10 0 0,-5-5 0 0,-3-4 0 16,-1-4 0-16,-7 0 0 0,-4-1 0 0,-5 4 0 15,-5 3 0-15,-6 3 0 0,-5 5 0 0,-4 4 0 16,-3 5 128-16,-6 5-128 0,-4 2 160 0,-7 7-160 16,-10 6 480-16,-3 5 0 0,-4 5 0 0,0 7 0 31,-1 4-1056-31,1 5-192 0,-1 3-64 0,0 6-18400 0</inkml:trace>
  <inkml:trace contextRef="#ctx0" brushRef="#br0" timeOffset="35232.97">8246 14321 8287 0,'0'0'736'0,"0"0"-592"16,0 0-144-16,0 0 0 0,0 0 3200 0,0 0 592 15,0 0 128-15,0 0 32 0,0 0-2480 0,0 0-480 16,-3 7-96-16,3-7-32 0,0 0-592 0,-5 6-112 16,5-6-32-16,0 0 0 0,-8 6-128 0,8-6 0 15,0 0 0-15,-8 3 0 0,1 0 192 0,7-3-32 0,0 0-16 0,0 0 0 16,0 0 80-16,-10 0 16 0,10 0 0 0,-9-1 0 15,9 1-240-15,-8-3 176 0,8 3-176 0,-4-6 160 16,-1 1-336-16,5 5-64 0,-4-8-16 0,2 1 0 31,1-1-128-31,1 0-48 0,0 8 0 0,2-9 0 0,0-1 160 0,1 3 16 0,-3 7 16 0,3-9 0 16,-1 1 240-16,-2 8 0 0,2-9 0 0,-2 9 0 16,2-9 0-16,-2 1 128 0,0 8 0 0,0-10-128 15,0 1 448-15,0 9-32 0,0-10 0 0,0 10 0 16,-2-9-128-16,2 9-32 0,-2-9 0 0,0 0 0 15,-1 2-256-15,3 7 0 0,-2-8 128 0,2 8-128 16,-3-8 128-16,3 8-128 0,-3-9 144 0,3 9-144 16,-4-9 512-16,1 2 0 0,3 7 0 0,-2-7 0 15,2 7 288-15,-1-9 64 0,0 1 16 0,1 8 0 16,0-7-160-16,0 7-16 0,0-8-16 0,0 8 0 0,0-8-272 16,0 8-48-16,0 0-16 0,0 0 0 0,0 0-32 15,0 0-16-15,0 0 0 0,0 0 0 0,0 0 64 0,0 0 16 16,0 0 0-16,0 0 0 0,0 0-80 0,0 0-16 15,0 0 0-15,0 0 0 0,0 0-48 0,0 0-16 16,0 0 0-16,0 0 0 0,0 0 16 0,0 0 0 16,0 0 0-16,0 0 0 0,0 0-80 0,0 0-16 15,0 0 0-15,0 0 0 0,0 0 64 0,0 0 16 16,-2 9 0-16,2-9 0 0,0 0-16 0,3 10 0 16,0-2 0-16,-3-8 0 0,2 8 48 0,0 0 0 15,-2-8 0-15,3 9 0 0,-3-9 0 0,3 10 0 16,0-1 0-16,-3-9 0 0,3 8-128 0,0 1-128 0,-1 0 176 0,-1 0-176 15,1-2 208-15,0 2-64 0,1-1-16 16,0 1 0-16,0 1-128 0,0 1 160 0,0 0-160 0,-1 2 160 16,0 2-32-16,0 2 0 0,2-3 0 0,0 1 0 15,1 2 0-15,0 1-128 0,0 0 192 0,3 2-64 16,2 0-128-16,1 1 0 0,0 1 0 0,1 2 0 16,1 0 0-16,2 1 0 0,1 0 0 0,4-1 0 15,-3 0 0-15,3 0 0 0,0 0 0 0,-2 0 0 16,-2-2 0-16,1 0 0 0,-3 0 0 0,1 1 0 15,-1 0 0-15,-1 0 0 0,0 0 0 0,0 1 0 16,-1 0 128-16,-1 1-128 0,-1-1 128 0,0 0-128 16,-1 1 224-16,0-3-32 0,-1-1-16 0,1-1 0 15,-2-1 0-15,1-2 0 0,-2 1 0 0,1-2 0 16,0-4-176-16,1 1 192 0,-1 0-192 0,-1-1 192 16,1-1-192-16,-2-1 0 0,2 0 144 0,-1 0-144 0,-2-2 128 0,0 0-128 15,1-1 160-15,-2 0-160 0,1 1 128 0,-1 0-128 16,0-2 0-16,0 3 144 0,-3-9-144 0,5 9 192 15,-5-9-192-15,4 9 192 0,-4-9-192 0,4 9 0 16,-4-9 0-16,5 6 0 0,-5-6 0 0,0 0 0 16,0 0 0-16,0 0 0 0,5 6-272 0,-5-6 16 15,0 0 0-15,0 0 0 16,0 0-272-16,0 0-48 0,0 0-16 0,0 0 0 16,0 0-1616-16,0 0-320 0,0 0-64 0,4-10-15792 0</inkml:trace>
  <inkml:trace contextRef="#ctx0" brushRef="#br0" timeOffset="36183.97">8425 14350 3679 0,'-16'-1'320'0,"7"-1"-320"16,0 0 0-16,-2-1 0 0,-3-1 2624 0,2-2 448 15,0-3 80-15,0 3 32 0,1-2-2784 0,0 0-544 16,0 1-112-16,1-1-32 16,0 2-192-16,0 2-32 0,2 0-16 0,0 1 0 0,0 2 384 0,0 1 144 0,1 0 0 0,-1 1-144 15,0 0 1520-15,2 2 304 0,6-3 64 0,-8 2 16 16,8-2 448-16,-9 3 96 0,9-3 0 0,0 0 16 16,0 0-976-16,-9 3-192 0,1 0-32 0,8-3-16 15,0 0-448-15,0 0-80 0,0 0-32 0,-10 0 0 16,10 0-288-16,0 0-48 0,0 0-16 0,0 0 0 15,-9-3-192-15,9 3 0 0,0 0 0 0,0 0 0 16,-6-5 0-16,6 5 0 0,0 0 128 0,0 0-128 16,-3-6 400-16,3 6 48 0,0 0 0 0,-1-6 0 15,1 6 320-15,0 0 80 0,2-7 16 0,-2 7 0 16,0 0-128-16,0 0-32 0,0 0 0 0,0 0 0 16,5-6-240-16,-5 6-48 0,4-6-16 0,-4 6 0 15,4-5-80-15,-4 5 0 0,0 0-16 0,0 0 0 0,0 0-48 0,0 0 0 16,0 0 0-16,0 0 0 0,0 0-32 0,0 0-16 15,0 0 0-15,0 0 0 0,0 0 176 0,0 0 48 16,0 0 0-16,0 0 0 0,0 0-144 0,0 0-32 16,8 3 0-16,-1 1 0 0,-1 2-256 0,3 0 0 15,-1 1 0-15,1 2 0 0,1 1 0 0,1 3 0 16,0 0 0-16,2 3 0 0,2 0 0 0,2 4 0 16,-1 2 0-16,2 3-144 0,0 0 144 0,2 4-128 15,0 3 128-15,1 2-128 0,-1 1 128 0,-2 2 0 16,0-2 0-16,0 0 0 0,0-1 0 0,-1 0 0 15,2 0 0-15,-1 0 0 0,2 0 0 0,-2 1 0 16,-1-1 0-16,1 0 0 0,-2-1 0 0,0-2 0 0,-3-3 0 16,-1-1 0-16,0-3 0 0,-2-2 0 0,0-2 128 0,1-2-128 15,0 1 0-15,-2-4 144 0,-3 0-144 0,1-3 0 16,1-2 192-16,-2-2-192 0,-6-8 192 0,7 8-192 16,-7-8 192-16,0 0-192 0,5 7 192 0,-5-7-192 15,0 0 176-15,0 0-176 0,0 0 160 0,0 0-160 16,0 0 0-16,0 0 0 0,0 0 0 0,0 0 0 15,0 0 0-15,0 0 0 0,0 0 0 0,0 0-160 32,0 0-960-32,0 0-192 0,0 0-32 0,-8-6-12080 0,-3-3-2400 0</inkml:trace>
  <inkml:trace contextRef="#ctx0" brushRef="#br0" timeOffset="48367.65">12432 3663 21599 0,'0'0'960'0,"0"0"192"0,0 0-928 0,10 4-224 0,-10-4 0 0,9 3 0 15,-9-3 544-15,0 0 64 0,9 0 16 0,-9 0 0 16,0 0 496-16,0 0 96 0,0 0 32 0,0 0 0 16,0 0-688-16,0 0-144 0,0 0-32 0,0 0 0 15,5-7-64-15,-5 7 0 0,1-7-16 0,0 1 0 16,-1 6 64-16,0 0 16 0,0 0 0 0,0 0 0 16,0-6 32-16,0 6 16 0,0 0 0 0,0 0 0 15,0 0-112-15,0 0 0 0,0 0-16 0,0 0 0 16,0 0-160-16,0 0-16 0,0 0-128 0,0 0 192 0,11 3-32 0,0 0-16 15,-2 0 0-15,4 2 0 0,5-4 368 0,1 1 64 16,1-1 0-16,5 0 16 0,1-1 192 0,5-1 48 16,1-1 0-16,2 1 0 0,2 0-272 0,5-1-48 15,4 0-16-15,3 0 0 0,2 0-240 0,-2 1-32 16,-2 1-16-16,0 2 0 0,-1-2-32 0,-1 2-16 16,-1 1 0-16,-1 2 0 0,1-2-160 0,1 2 128 15,1 0-128-15,-3 1 128 0,-4-1 0 0,-1-1-128 16,-3 1 192-16,-1-1-64 0,-1 1 64 0,-2-2 16 15,1-1 0-15,-3-1 0 0,1-1-16 0,-1-1-16 16,2-1 0-16,-1 2 0 0,-1-2 32 0,-1 0 16 16,-1-1 0-16,-3 1 0 0,-2 0-96 0,-2 0-128 0,-3 1 176 15,1-2-176-15,-4 0 0 0,0 1 0 0,-1 1 0 0,-1 0-192 16,-1-1-176-16,-10 2-16 0,9-3-16 0,-9 3 0 31,0 0-1184-31,0 0-224 0,0 0-48 0,0 0-16 16,0 0-1680-16,0 0-336 0</inkml:trace>
  <inkml:trace contextRef="#ctx0" brushRef="#br0" timeOffset="48892.53">13755 3394 1839 0,'0'0'0'0,"0"0"160"0,0 0-160 0,0 0 0 16,0 0 0-16,0 0 0 0,1 9 8768 0,1-1 1728 15,-2-8 352-15,0 0 64 0,3 10-8160 0,0 0-1648 16,2 0-320-16,0-1-64 0,4-4-464 0,1 2-112 16,1-1-16-16,2 2 0 0,3 0-128 0,3 2-176 15,3-3 48-15,3-1 0 0,4-1 0 0,3-1 0 0,1-1 0 0,2 1 0 16,1 2 128-16,0 0-128 0,-2 0 128 0,1 1-128 16,2 0 128-16,0 1 176 0,-3 0-48 0,0-1 0 15,-2-1 112-15,-4 0 16 0,-5 1 0 0,1 2 0 16,-4 2 0-16,-3 1 0 0,-2-1 0 0,0-1 0 15,-3 1 64-15,-3-1 32 0,-5 1 0 0,-2 1 0 16,0-1-48-16,-4 1-16 0,-3 2 0 0,-3 2 0 16,-4 1-112-16,-4 2-32 0,-2 2 0 0,-3 1 0 15,-2 0-144-15,-4 0 192 0,-2-1-192 0,-2 0 192 16,0 2-192-16,1-2 0 0,3-4 0 0,4-1 128 16,2-4-128-16,4-1 0 0,3 0 0 0,2-2 0 15,4-2-320-15,1-1 0 0,7-6 0 0,0 0 0 16,0 0-1456-16,0 0-272 15,0 0-64-15,14 3-10640 0,3-3-2128 0</inkml:trace>
  <inkml:trace contextRef="#ctx0" brushRef="#br0" timeOffset="50410.98">16027 3713 4607 0,'12'-4'400'0,"-4"1"-400"16,-2-1 0-16,1-1 0 0,-1 0 5808 0,1-1 1072 16,0 1 224-16,-1-2 32 0,0 2-5152 0,-2-2-1024 15,-1 1-192-15,-1 1-64 0,0 1 272 0,-1-1 48 16,-2 2 16-16,0-3 0 0,0 1-336 0,-2 0-80 16,-1 1-16-16,-2 0 0 0,1-1 80 0,-1 2 16 0,-1-1 0 0,-2 1 0 15,-3 2-144-15,-1 0-32 0,-2-1 0 0,-1 1 0 16,-3-1-208-16,-2 3-32 0,-2 1-16 0,-2 2 0 15,-3 1-272-15,1 2 0 0,-2 3 0 0,3 4 0 16,-2 3 0-16,2 2 0 0,1 0 128 0,0 3-128 16,5 3 288-16,3 2 0 0,4 4 0 0,5 2 0 15,2 1-144-15,4-1-16 0,5 0-128 16,3 1 192-16,4 3-192 0,4-4-128 0,4-3 128 0,3-2-208 31,2-4-288-31,3-2-48 0,2 0-16 0,2-2 0 16,2-4-256-16,-1-1-48 0,2-2-16 0,-2-4 0 0,-1-3 304 15,0 0 48-15,-1-2 16 0,0-2 0 0,-3 0-64 0,-3-2-16 0,-2 0 0 16,-3-3 0-16,-5 0-2896 0,-1-4-576 0</inkml:trace>
  <inkml:trace contextRef="#ctx0" brushRef="#br0" timeOffset="50683.98">16421 3385 25791 0,'0'0'2304'0,"0"0"-1856"15,0 0-448-15,3 9 0 0,-3-9 3776 0,4 12 640 16,-4-12 144-16,5 18 32 0,-1-3-3568 0,-1 0-720 16,1 4-144-16,0 4-32 0,3 5 0 0,-2 3 0 15,-1 2 0-15,1 1 0 0,2 3-128 0,0 6-224 0,1 1 48 0,0 3 16 16,-3 1-80-16,1 0-16 0,-2-1 0 15,1-3 0 1,-2-3-448-16,0-3-112 0,0-1-16 0,1-4 0 16,-1-4-528-16,0-1-112 0,0-2-32 0,1-3 0 15,0-2-1952-15,2-2-400 0,-1-3-80 0</inkml:trace>
  <inkml:trace contextRef="#ctx0" brushRef="#br0" timeOffset="51044.98">16854 3821 33167 0,'0'0'2944'0,"-4"10"-2352"0,4-10-464 0,-6 17-128 0,2-2 2624 0,-1 2 512 15,1-2 112-15,1 2 16 0,-1 0-2336 0,2-1-464 16,1 1-80-16,2-2-32 0,2-3-352 0,4-1-128 15,2 0 0-15,3-3 0 16,3-1-432-16,3-3-80 0,3-1 0 0,4-3-16 0,4 0 304 0,0-4 64 16,1-1 16-16,-2-2 0 0,-4 0 560 0,-3 0 112 15,-5 1 32-15,-1 1 0 0,-3-5 336 0,-2 0 64 16,-3 0 0-16,-2 1 16 0,-1 0-272 0,-2-2-64 16,-2-2-16-16,-3-1 0 0,-5-1-320 0,-2-2-176 15,-3-1 192-15,-4-2-192 0,-5-1 0 0,-3 1 0 0,0 1 0 0,1 3 0 31,-3 2-368-31,5-1-80 0,2 2 0 0,2 3-16 16,3-1-1472-16,1 3-304 0,2 3-48 0,2 3-10352 0,2 2-2080 0</inkml:trace>
  <inkml:trace contextRef="#ctx0" brushRef="#br0" timeOffset="51411.05">17650 3617 26719 0,'0'0'1184'0,"0"0"240"0,-8 8-1136 0,-1-1-288 15,0 0 0-15,0 1 0 0,-5-1 3152 0,-3 3 576 16,-6 1 112-16,-4 0 32 0,-4 0-2720 0,-3 2-528 15,-2 4-112-15,0 0-32 0,5 1-320 0,1 1-160 16,2 1 160-16,5 0-160 0,3 1 0 0,5 0 0 16,2-2 0-16,4 0 0 0,2-1 144 0,5 0 144 15,3 0 32-15,4 0 0 0,2 1-160 0,3 0-32 16,2-3 0-16,4 0 0 0,1-4-128 0,3-1 0 16,1-4-160-16,3 1 160 15,4-2-464-15,-1-3 0 0,0-1 0 0,0-1 0 16,1-1-144-16,0-2-32 0,-2-1 0 0,-2-1 0 15,-3 1-48-15,-1-2-16 0,-2-2 0 0,-1 0 0 16,-3 0-1648-16,-1-2-336 0,-1-1-64 0,-3-2-6624 0,0-4-1328 0</inkml:trace>
  <inkml:trace contextRef="#ctx0" brushRef="#br0" timeOffset="51698.06">17682 3522 38991 0,'0'0'1728'0,"11"7"352"16,1 3-1664-16,3 3-416 0,1 2 0 0,1 2 0 16,-1-3 352-16,0 4-16 0,-1 3 0 0,-1 1 0 0,1 2-160 15,-1 6-48-15,1 4 0 0,0 2 0 16,-3 0-640-16,-1 3-128 0,0-1-16 0,-1 2-16 15,-3-2 32-15,1 0 0 0,0-3 0 0,-3-3 0 16,0-4 176-16,-1-1 32 0,0-5 16 0,0-1 0 16,-2 0-288-16,0-3-48 0,1-1-16 0,0-3 0 15,-3-3-208-15,0-4-48 0,0-7-16 0,0 0-12016 0</inkml:trace>
  <inkml:trace contextRef="#ctx0" brushRef="#br0" timeOffset="51915.06">18271 3507 18431 0,'-6'12'1632'0,"0"-2"-1312"0,-5 3-320 0,-6 7 0 15,-5 7 6048-15,-2 4 1136 0,-2 3 240 0,-2 1 32 16,0 1-5840-16,-1 1-1168 0,0-1-224 0,2 0-48 16,0-6-32-16,5-1 0 0,6-4 0 0,5-3 0 31,4-3-608-31,7-3-128 0,8 0-32 0,9-2 0 15,8 0-144-15,9 0-48 0,7-6 0 0,5-1 0 16,7-3 304-16,5-1 48 0,5-3 16 0,5-4-11520 0,3-2-2288 0</inkml:trace>
  <inkml:trace contextRef="#ctx0" brushRef="#br0" timeOffset="53181.15">19016 3705 8287 0,'0'0'736'0,"0"0"-592"0,0 0-144 0,0 0 0 15,0 0 4976-15,0 0 960 0,0 0 192 0,0 0 32 16,6-3-4096-16,-6 3-816 0,10-4-160 0,0 3-48 16,0 1-48-16,-1 1-16 0,-9-1 0 0,11 4 0 15,-1 0-496-15,1 0-96 0,-2 2-32 0,2 0 0 16,0 1 80-16,2 4 16 0,-5 1 0 0,3 6 0 15,0 3-288-15,1 3-160 0,-1 1 192 0,3 6-192 16,-3 2 128-16,0-1-128 0,1 2 0 0,-1-1 0 16,0-1 0-16,0-2 0 0,-1-3 0 0,-2-3 0 15,-1-3 0-15,-1-1 0 0,-1-4 0 0,-1-1 0 16,1-3 0-16,-2-2 0 0,-1-4 0 0,-2-6 0 16,0 0 176-16,0 0-176 0,0 0 160 0,0 0-160 15,0 0 160-15,0 0-160 0,0 0 160 0,0 0-160 0,-6-8 144 0,-2-2-144 16,-1 0 128-16,0-3-128 0,0-4 0 0,0-2 0 15,-3 0 0-15,1-1 0 0,-1 1-192 0,1 0 48 16,1 0 0-16,2-1 0 0,1 0 144 0,2 0 0 16,-2 0 0-16,3 1-128 0,1 0 128 0,0 0 192 15,1-1-32-15,1 1-16 0,1-1-144 0,2-1 128 16,0 0-128-16,2 0 128 0,0 0-128 0,2 4-256 16,1 0 64-16,3 3 16 15,3-2-288-15,2 3-64 0,-2 4-16 0,1 3 0 0,1 0 160 0,0 5 48 16,0 3 0-16,1 2 0 0,-2 2 336 0,0 4 0 15,1 2 0-15,-2 5 0 0,0 4 288 0,-1 3-32 16,-1 4 0-16,0 1 0 0,-1 0 96 0,0 0 16 16,-1 0 0-16,0 1 0 0,-1-1-96 0,1-1-16 0,-1-3 0 0,0-3 0 15,-1-4 112-15,0-3 16 0,-2-3 0 0,1-2 0 16,-1-2-192-16,1-2-48 0,-6-6 0 0,0 0 0 16,0 0-144-16,11-3 0 0,-2-5 0 0,1-3 128 15,-1-4-256-15,1-4-64 0,0-5-16 0,0-6 0 31,0-5-368-31,1-4-64 0,1-2 0 0,2-2-16 16,0-1 16-16,1-2 0 0,0-3 0 0,3 3 0 16,1 3 128-16,-1 6 48 0,0 5 0 0,-1 5 0 0,-2 5 592 0,0 5 112 0,2 6 16 0,-2 8 16 15,-2 5 608-15,2 7 112 0,-1 4 32 0,0 6 0 16,0 6-320-16,-1 6-48 0,0 3-16 0,-2 4 0 16,-1 3-432-16,0 2-80 0,0 0-128 0,0-1 176 15,-2-7-368-15,2-2-64 0,1-5 0 0,0 0-16 16,0-2-656-16,2-1-128 15,-3-5-32-15,4-2 0 0,-1-1-48 0,0-4-16 0,0-1 0 0,0 0 0 16,-1 0 240-16,1 0 32 0,-2 0 16 0,0-3 0 16,-2-2-1568-16,1-2-304 0,0 1-64 0,-1-3-16 0</inkml:trace>
  <inkml:trace contextRef="#ctx0" brushRef="#br0" timeOffset="53531.24">20582 3766 38815 0,'0'0'1728'0,"1"10"336"0,-1 1-1648 0,-2 3-416 0,2 1 0 0,-2 4 0 16,-2 2 736-16,0 2 64 0,-1 0 16 0,-3 1 0 15,2 0 80-15,1-1 32 0,-2-1 0 0,4-2 0 16,2-2-928-16,2-3 0 0,1-3 0 0,1-2-224 15,2-2-80-15,3-3-16 0,0 0 0 0,4-3 0 16,2-3 320-16,2-1-160 0,3-3 160 0,1-1-128 16,-2-3 512-16,3 0 96 0,-1-4 32 0,-1-2 0 15,-3 0 80-15,-1-1 32 0,-4-1 0 0,-2-1 0 16,-2 1-304-16,0-2-48 0,-4-1-16 0,-1-1 0 16,-2-2-256-16,-3-1 0 0,1 0-128 0,-5 1 128 15,-1 1-192-15,0 4 48 0,-3 3 16 0,-3 2 0 16,0 1-96-16,-2 1-16 0,-4 3 0 0,-6 2 0 15,0 4-1088-15,-1 2-208 0,0 2-64 0,-1 2-17536 16</inkml:trace>
  <inkml:trace contextRef="#ctx0" brushRef="#br0" timeOffset="54164.3">21135 3885 10127 0,'0'0'896'0,"0"0"-704"0,0 0-192 0,0 0 0 15,-5-7 4128-15,0-2 800 0,-1 1 144 0,0 0 48 16,6 8-3600-16,-4-8-720 0,0-3-144 0,0 1-16 15,1-2 48-15,1 2 16 0,0-1 0 0,0 1 0 16,2 0-192-16,-1 1-48 0,0-1 0 0,0 1 0 16,0 1 304-16,1 8 64 0,0 0 16 0,0 0 0 15,-5-8-96-15,0 0-32 0,5 8 0 0,-5-5 0 16,5 5-224-16,-8-4-48 0,0 2-16 0,1 2 0 16,-3 2-240-16,0 2-32 0,-1-1-16 0,-2 4 0 15,-2 2-144-15,0 5 192 0,-1 1-192 0,1 3 192 16,1 1-48-16,4 2 0 0,0 1 0 0,3 3 0 15,4 0 0-15,2 0 0 0,1-1 0 0,3-2 0 0,3-1-144 16,3-3 0-16,2-2 0 0,4-2 128 0,1-3-128 0,3-2 0 16,0-2 0-16,3-4 0 0,2-3 0 0,1-2 0 15,2-2-144-15,-1-3 144 0,-3-4 0 0,0-1 256 16,0-1-64-16,-2-3 0 0,-3-2-64 0,-2-3 0 16,-1-2-128-16,-2-3 192 0,-2-4-192 0,-1-3-256 15,-4-4 48-15,0 3 16 0,-3-1-32 0,-2-2 0 16,-1-3 0-16,-1-1 0 0,0-2-16 0,-1 1 0 15,-1 1 0-15,-1 3 0 16,1 3-192-16,0 4-32 0,1 5-16 0,-2 3 0 0,3 5 480 0,-3 6 0 16,2 5 0-16,2 7 0 0,0 0 448 0,0 0-32 0,0 0 0 15,-4 12 0-15,1 3 64 0,3 8 16 16,0 5 0-16,2 6 0 0,1 4-496 0,2 5 0 0,1 3 0 16,4 3 0-16,1-1 0 0,3 1 0 0,0-1-176 0,3-2 176 15,2-2-240-15,0-3 80 0,-3-4 16 0,2-4 0 31,-2-5-528-31,0-3-96 0,-2-3-32 0,-1-1 0 16,-1-2-1824-16,-2-3-352 0,-2-2-80 0,-1-1-16 16,-2-5-816-16,-5-8-160 0</inkml:trace>
  <inkml:trace contextRef="#ctx0" brushRef="#br0" timeOffset="54614.3">21627 3725 23039 0,'0'0'2048'0,"7"12"-1648"15,-1 3-400-15,2 5 0 0,-1 4 4992 0,-1 5 896 16,0 3 192-16,-2 1 48 0,-1-1-4400 0,1-1-896 16,0 0-160-16,2-2-32 0,-2-2-448 0,1-1-64 15,2-5-128-15,0-6 176 16,0-5-512-16,2-2-112 0,-1-3 0 0,3-1-16 15,0-2 16-15,2-4 0 0,0-1 0 0,3-1 0 0,-1-4 448 0,0-3 0 16,2-3 0-16,-2-3 0 0,0-4 0 0,-2-1 0 16,-1-2-240-16,1-2 80 0,-2-2-96 0,1 0-32 15,-1-2 0-15,0-1 0 16,0-3-144-16,-1 4-16 0,-1 3-16 0,-2 6 0 0,-2 4 272 0,-2 4 192 0,1 1-208 16,-2 3 80-16,-1 4 560 0,-1 5 112 0,0 0 32 15,0 0 0-15,0 0 208 0,0 0 48 0,0 0 16 0,-8 11 0 16,2-2-336-16,0 2-64 0,-2 2 0 0,1 3-16 15,-1 3-240-15,1 2-32 0,1 5-16 0,0 1 0 16,1 0-144-16,0 2 128 0,2 1-128 0,1 0 128 31,2 2-432-31,1-2-80 0,0-1-32 0,4-3 0 16,2-1-736-16,3-5-160 0,2-5-32 0,1-1 0 16,2-2-400-16,1-2-96 0,2-6-16 0,1-4 0 0,0-4 336 15,2-6 64-15,1-5 16 0,-1-5-12864 0</inkml:trace>
  <inkml:trace contextRef="#ctx0" brushRef="#br0" timeOffset="54832.36">22205 3260 46943 0,'7'25'2080'0,"0"-2"416"0,1 6-1984 0,0 9-512 15,3 5 0-15,1 3 0 0,-1 0 144 0,0 4-144 16,0 0 128-16,0 1-128 0,0-1 0 0,-2 0 0 15,0-1-192-15,0-3 192 16,-1-5-960-16,-3-2-64 0,1-5 0 0,-2-4-16 16,-1-6-1536-16,2-3-304 0,-1-3-64 0,-2 0-16 15,2-1 144-15,-1-2 48 0,0-3 0 0,0-1-5168 16,-3-11-1024-16</inkml:trace>
  <inkml:trace contextRef="#ctx0" brushRef="#br0" timeOffset="55203.35">22684 3849 33167 0,'0'0'2944'0,"0"0"-2352"0,6 8-464 0,1-2-128 16,2 1 2480-16,2-4 464 0,0-3 112 0,2-3 16 15,3-3-2032-15,1-5-400 0,5-5-64 0,4-5-32 16,2-5-816-16,3-2-176 0,2 2-16 16,-3-3-16-16,-1-2 192 0,-1 0 32 0,-3 0 16 0,-4 0 0 0,-2 4 432 0,-4 3 64 15,-3 2 32-15,-3 0 0 0,-2-1 112 0,-3 4 32 16,-3 4 0-16,-2 2 0 0,-3 2-64 0,-3 1-16 16,-5 0 0-16,-2 2 0 0,-6 1-192 0,-2 4-32 15,-4 3-128-15,-3 8 192 0,-1 6-192 0,1 6 0 16,-2 4 0-16,4 4 0 0,4 3 0 0,0 5 176 15,3 5-48-15,6 2-128 0,4 1 224 0,5 2-64 16,5-1-16-16,8-2 0 0,7-3-432 0,9 0-96 16,10-1 0-16,14-1-16 15,16 1-1648-15,6-4-336 0,2-2-64 0,6-4-16 16,6-1-496-16,5-5-112 0,3-4 0 0</inkml:trace>
  <inkml:trace contextRef="#ctx0" brushRef="#br0" timeOffset="56116.41">16096 5027 22111 0,'0'0'1968'15,"0"0"-1584"-15,0 0-384 0,0 0 0 0,0 0 3328 0,0 0 592 16,0 0 112-16,0 0 32 0,0 0-2112 0,0 0-416 16,0 0-96-16,0 0-16 0,0 0-432 0,0 0-96 0,0 0 0 0,0 0-16 15,0 0-256-15,0 0-48 0,0 0-16 0,0 0 0 16,6 8-48-16,-2 1 0 0,-1 0 0 0,0 7 0 15,-2 5-224-15,-1 5-48 0,0 6-16 0,-1 0 0 16,-1-1-224-16,1 0 0 0,-1-2 0 0,1 1 0 16,0-3-176-16,0-2-128 0,0-4-16 0,0-4-16 31,-2-4-1472-31,2 1-304 0,0-5-48 0,-1 0-16 16,1 0 976-16,-1-1 192 0,2-8 48 0,-4 4 0 15,4-4-160-15,0 0-32 0,-8-1 0 0,-2-4-9200 0,-2-2-1840 0</inkml:trace>
  <inkml:trace contextRef="#ctx0" brushRef="#br0" timeOffset="56547.94">16071 4792 13823 0,'17'10'1216'0,"-4"-6"-960"0,-1-2-256 0,3 3 0 0,3-1 6560 0,3 0 1264 15,4 0 256-15,-1-3 48 0,0-2-5824 0,3 0-1152 16,-1-3-256-16,0 0-32 0,0-1-640 0,-2-1-224 15,0-2 144-15,0 4-144 16,-1 0-656-16,-1 2-224 0,0 2-32 0,0 1-16 16,0 3-112-16,-1 1-32 0,-1 4 0 0,0 3 0 0,-2 3 912 0,-2 2 160 15,-2-1 0-15,-2 4 128 0,-2 3 544 0,-1 4 112 16,-3 1 32-16,-3 3 0 0,-2-1-48 0,-2 3-16 16,-2 1 0-16,-2 2 0 0,-2 1-144 0,-1-2-32 15,0-1 0-15,0-8 0 0,1-5-272 0,1-4-64 0,3-3-16 0,1-2 0 16,2-2-224-16,0-10 128 0,2 7-128 0,-2-7 0 15,10 1 0-15,3-6 0 0,4-5 0 0,1-2 0 16,2-4 0-16,1-3-160 0,1-1 32 0,1-1 0 16,1-3 0-16,-1-1 0 0,2 1 0 0,-2-1 0 15,0 1-64-15,2 4-16 0,1 4 0 0,2 3 0 16,-2 1 208-16,2 3-144 0,-1 3 144 0,0 5-128 16,-4 5 128-16,-2 2 224 0,-1 3-48 0,-2 5-16 15,-1 6 128-15,-2 4 32 0,-2 4 0 0,-2 3 0 16,-2 2-320-16,-1 1 0 0,-2-2 128 0,0-2-128 15,-2-2-224-15,3-3-96 0,-4-3-32 0,2-3 0 16,0-3-2288-16,2-1-464 16,-1-4-96-16,4-3-8720 0,-2-2-1760 0</inkml:trace>
  <inkml:trace contextRef="#ctx0" brushRef="#br0" timeOffset="57765.03">17898 5066 27007 0,'0'0'1200'0,"0"0"240"0,0 0-1152 0,0 0-288 0,0 0 0 0,0 0 0 15,0 0 1520-15,0 0 240 0,0 0 48 0,0 0 16 16,0 0-752-16,3 8-160 0,-3-8-16 0,0 0-16 16,2 10-512-16,-2-10-112 0,0 0 0 0,0 0-16 15,0 0 32-15,0 0 16 0,0 0 0 0,0 0 0 16,4 9 144-16,-4-9 16 0,0 0 16 0,0 0 0 15,0 0 32-15,5 7 0 0,-5-7 0 0,6 6 0 16,-6-6-112-16,0 0-32 0,5 7 0 0,-5-7 0 16,6 6-80-16,-6-6-16 0,6 8 0 0,-6-8 0 15,0 0-64-15,7 7 0 0,-7-7-16 0,7 6 0 16,-7-6-176-16,0 0 192 0,5 7-192 0,-5-7 192 0,6 8-192 0,-6-8 160 16,0 0-160-16,0 0 160 0,5 7-160 0,-5-7 0 15,0 0 0-15,4 8-176 0,-4-8 304 0,0 0 48 16,5 8 16-16,-5-8 0 0,0 0 0 0,0 0 16 15,5 5 0-15,-5-5 0 0,0 0 0 0,5 8 0 16,-5-8 0-16,0 0 0 0,0 0-208 0,0 0 144 16,0 0-144-16,5 7 128 0,-5-7-128 0,0 0 0 15,0 0 0-15,0 0 0 0,0 0 0 0,0 0 128 16,0 0-128-16,0 0 0 0,0 0 128 0,0 0-128 16,0 0 0-16,0 0 128 0,0 0-128 0,0 0 192 15,0 0-192-15,0 0 192 0,0 0-32 0,0 0 0 16,0 0 0-16,0 0 0 0,0 0 0 0,0 0 0 15,0 0 0-15,0 0 0 0,0 0-160 0,0 0 192 0,0 0-192 0,0 0 192 16,0 0-192-16,0 0 0 0,0 0 0 0,0 0 0 16,0 0 0-16,0 0 0 0,0 0 0 0,0 0 0 15,4-6 176-15,-4 6-48 0,0 0-128 0,0 0 192 16,0 0-192-16,0 0 144 0,0 0-144 0,0 0 128 16,0 0-128-16,0 0 0 0,0 0 0 0,0 0 0 15,0 0 0-15,0 0 0 0,0 0 0 0,0 0 0 16,0 0 0-16,0 0 0 0,0 0 0 0,0 0 0 15,0 0 0-15,0 0 0 0,0 0 0 0,0 0 0 16,0 0 0-16,0 0 0 0,0 0 128 0,0 0-128 16,0 0 0-16,0 0 0 0,0 0 0 0,0 0 0 15,0 0 0-15,0 0 0 0,0 0 0 0,0 0 0 16,0 0 0-16,0 0 0 0,0 0 0 0,0 0 0 0,0 0 0 0,0 0 0 16,0 0-144-16,0 0 144 0,0 0 0 0,0 0 0 15,0 0 0-15,0 0 0 0,0 0 0 0,0 0 0 16,0 0 0-16,0 0 0 0,0 0 0 0,0 0 0 15,0 0 0-15,0 0 0 0,0 0 0 0,-5-5 0 16,1-2 0-16,4 7 0 0,-7-7 0 0,-2 2 128 16,1-1-128-16,-1 2 0 0,0-2 0 0,-1 2 0 15,0 1 128-15,-2-1-128 0,-2 1 0 0,-1 1 0 16,1 1 0-16,0 1 0 0,1 1 0 0,-1 1 0 16,2 1 0-16,-2 4 0 0,-2 1 0 0,0 3 128 15,-1 1-128-15,0 4 0 0,1 4 128 0,-1 5-128 16,2 3 0-16,0 3 144 0,1 1-144 0,4 1 0 15,1 0 0-15,5-3 0 0,1-1 0 0,2-5 0 0,4-4 0 16,2-5 0-16,3-2-272 0,2-5 64 0,3-1 16 0,3-4 0 31,2-4-192-31,4-3-16 0,2-6-16 0,1-6 0 0,1-3 224 0,4-7 32 0,2-3 16 0,0-4 0 16,-1-3-112-16,0-1 0 0,-1-1-16 0,-4-1 0 16,-1-2-48-16,-5 2 0 0,-1 0 0 0,-2 1 0 15,-4-2 176-15,-2 1 144 0,-1-1-208 0,-3 4 80 16,0 3 128-16,-1 3 224 0,-4 6-48 0,0 3-16 15,-1 3 80-15,-1 6 16 0,-1 2 0 0,1 10 0 16,0 0 32-16,0 0 16 0,0 0 0 0,-10 17 0 16,0 1-80-16,1 9-16 0,1 4 0 0,0 7 0 15,0 6-208-15,2 3 0 0,-1 4 0 0,4 2 0 16,0 0 0-16,3-4 0 0,2-3 0 0,1-5 0 16,2-7-448-16,3-4 0 0,1-4 16 0,2-4 0 15,0-3-1328-15,3-4-272 0,2-6-48 0,1-6-16 16,5-6-1120-16,1-7-240 0,3-4-32 0,0-5-10720 15</inkml:trace>
  <inkml:trace contextRef="#ctx0" brushRef="#br0" timeOffset="57905.03">18529 5225 14735 0,'18'0'640'0,"-6"1"160"0,0 1-640 0,0 3-160 15,0 0 0-15,0 3 0 0,2 0 6336 0,-1 4 1248 16,0 1 240-16,1 2 48 0,-2 2-4992 0,-1 2-992 16,-2-1-208-16,1 0-32 0,-4 1-1008 0,-3-2-208 15,0 0-48-15,-1-3 0 16,0-2-640-16,-2-1-144 0,-2-2-32 0,2-9 0 15,0 0-1616-15,0 0-320 0,0 0-64 0,0 0 0 16,-5-10-720-16,2-5-144 0,0-6-32 0</inkml:trace>
  <inkml:trace contextRef="#ctx0" brushRef="#br0" timeOffset="58132.07">18580 4793 33167 0,'0'0'2944'0,"-1"6"-2352"0,1-6-464 0,3 8-128 16,2 1 3456-16,1 0 656 0,2 2 144 0,2-1 32 15,1-1-2848-15,2 1-560 0,3-1-112 0,2 3-32 16,1 0-608-16,2 0-128 0,0-2 0 0,2 0 0 16,2-1-496-1,4 0-32-15,-1 0-16 0,1-1 0 0,-2 1-576 0,1 0-112 0,-2 0-32 0,1-1 0 16,-1-1-272-16,-1 1-64 0,1 0-16 0,-2 2 0 16,1-2-112-16,-1 0 0 0,-2-2-16 0,1 0 0 15,2 1-1232-15,-1-2-240 0,2 2-48 0,1-3-7936 16</inkml:trace>
  <inkml:trace contextRef="#ctx0" brushRef="#br0" timeOffset="58317.07">19498 5030 2751 0,'14'-6'256'0,"-6"4"-256"16,1-2 0-16,-2 2 0 0,-7 2 6592 0,0 0 1280 15,0 0 256-15,0 0 64 0,0 0-4448 0,0 0-880 16,0 0-176-16,-13 4-48 0,-5 2-1344 0,-4 3-272 16,-3 1-48-16,-6 0-16 0,-3-2-480 0,0 2-96 15,2 2-32-15,1 4 0 0,2 1-352 0,6 2 0 16,5 1 0-16,4 0 0 0,7-2 144 0,3 3-144 15,4 1 192-15,7 0-192 0,6 1-192 0,6-1-128 16,6 3-48-16,7-3 0 16,6-6-496-16,2-2-96 0,3-3-32 0,3-2 0 15,4-3-1872-15,2-4-368 0,0-3-80 0</inkml:trace>
  <inkml:trace contextRef="#ctx0" brushRef="#br0" timeOffset="58865.74">20109 5162 11967 0,'0'0'528'0,"0"0"112"0,-9-5-512 0,3-1-128 16,-1 1 0-16,1-1 0 0,1 0 3520 0,-1-1 688 15,1-1 128-15,1 2 16 0,-1-1-2880 0,2 1-576 16,0 0-112-16,3 6-16 0,-5-6-112 0,5 6-16 16,-3-6 0-16,3 6 0 0,0 0 640 0,0 0 112 15,0 0 16-15,0 0 16 0,0 0-192 0,0 0-32 16,0 0-16-16,0 0 0 0,0 0-352 0,0 0-64 15,-7-3 0-15,7 3-16 0,0 0-272 0,-9 5-48 16,1 2-16-16,0 3 0 0,0 1-160 0,1 1-16 0,-3 1-16 16,0 4 0-16,-2 2-96 0,0 3-128 15,-2 1 176-15,0 2-176 0,-1 0 192 0,-1 0-64 0,1 2 0 0,2-2-128 16,3-1 208-16,0-1-64 0,1-2-16 0,2-3 0 16,2-2-128-16,3-3 0 0,1-3 144 0,1-10-144 15,4 9 0-15,5-2-288 0,0-3 48 0,4-2 16 16,0-2-48-16,6-2-16 0,2-6 0 0,2-3 0 15,1-3-32-15,2-1 0 0,2-2 0 0,-2 0 0 32,0-2-192-32,-1 2-32 0,-2 1-16 0,1 3 0 0,0 2 304 0,1 1 48 0,-2 1 16 0,2 1 0 15,-5 2 192-15,-2 2 0 0,0 6 0 0,-4 3 0 16,-2 3 160-16,0 2 80 0,-4 1 16 0,0 1 0 16,-2 1-432-16,-2 0-80 0,-3 0 0 0,-2 1-12544 15,-2-1-2496-15</inkml:trace>
  <inkml:trace contextRef="#ctx0" brushRef="#br0" timeOffset="59167.79">20595 4772 46415 0,'2'21'2048'0,"2"-4"448"0,0 6-2000 0,-1 6-496 16,1 4 0-16,-2 6 0 0,0 2 208 0,-1 3-48 0,-1 3-16 0,0 0 0 15,-1 1 0-15,2 0 0 0,0-2 0 0,3-2 0 16,1-2-144-16,0-4-224 0,-1-2 48 0,0-5 16 16,2-4-48-16,-1-3-16 0,2-2 0 0,-2-2 0 15,0-3 16-15,-3-3 0 0,2-1 0 0,-1-4 0 16,-1 0-96-16,-2-9-16 0,0 0 0 0,0 0 0 31,0 0-1344-31,-14-5-288 0,-4-5-48 0,-2-4-16 16,-2-4-1632-16,1-3-336 0,0-1-64 0</inkml:trace>
  <inkml:trace contextRef="#ctx0" brushRef="#br0" timeOffset="59332.79">20302 5309 36335 0,'0'0'800'0,"-9"-4"160"0,-2 0 48 0,2 1 16 0,9 3-832 0,-9-6-192 0,9 6 0 0,-3-6 0 15,3 6 1584-15,0-10 272 0,3-1 48 0,7 1 16 16,5-1-1216-16,5-2-224 0,5-3-48 0,4 1-16 15,4 0-672-15,5 1-144 0,-1 0-32 0,6 2 0 16,3 1-320-16,1 2-64 0,4 0-16 0,-5 1 0 16,-1 3-112-16,-2 1-16 0,-7 0-16 0,-3 2 0 15,-4 0-304-15,-4 2-48 0,-3 1-16 0,-2 1 0 16,-2 0-1648-16,-4 3-336 0,-3-1-64 0</inkml:trace>
  <inkml:trace contextRef="#ctx0" brushRef="#br0" timeOffset="60019.84">21021 5224 21935 0,'0'0'960'0,"0"0"224"0,0 0-944 0,0 0-240 15,0 0 0-15,0 0 0 0,0 0 2176 0,0 0 400 0,0 0 80 0,0 0 16 16,0 0-944-16,0 0-176 0,0 0-32 0,0 0-16 16,0 0-304-16,0 0-64 0,0 0-16 0,0 0 0 15,-8 4-96-15,2 0 0 0,-2-2-16 0,0 1 0 16,-4 0-192-16,1 1-48 0,-2 1 0 0,2 0 0 15,0-1-192-15,2 2-32 0,1-1-16 0,2 2 0 16,-1 0-160-16,3 2-48 0,2 0 0 0,-1-1 0 16,3-8-320-16,3 8 144 0,-3-8-144 0,5 10 0 15,2 0 0-15,2-1-224 0,0 0 16 0,2-4 0 16,2-1-208-16,0-2-32 16,-1-1-16-16,1 1 0 0,0-1-80 0,0-1-16 15,0-1 0-15,0 0 0 0,1 0 208 0,-2 0 32 0,1 0 16 0,-1-3 0 16,-2 2 176-16,-1-1 128 0,-3 0-192 0,-6 3 192 15,0 0-160-15,0 0 160 0,0 0-128 0,0 0 128 16,1-8 0-16,0 1 0 0,-1 1 0 0,0 6 0 0,0 0 0 0,-1-8 128 16,1 8-128-16,4-9 128 0,-3 0 0 15,1 2 0-15,1 0 0 0,1 2 0 0,-4 5 0 0,7-5 0 16,-2 1 0-16,4-1 0 0,-1 0 0 0,2 1 0 16,-2-1 0-16,2 1 0 0,0 0-128 0,0 1 0 15,1-2 0-15,-2-1 0 0,2-2 0 0,0 1-128 16,-2-2 128-16,1 0-128 0,-1 1-16 0,0 0 0 15,2-1 0-15,0-2 0 0,0-1 144 0,0 0-128 16,1 0 128-16,3 1-128 0,-2 1 128 0,2 1 0 16,1 0 0-16,-2 4-128 0,0 0 128 0,-1 1 0 15,1-2 160-15,-2 2-160 0,1 2 272 0,-1 1-32 0,0 1-16 16,2 1 0-16,0 1-32 0,-2 0-16 0,-1 0 0 0,0 3 0 16,-2 2-176-16,-1 3 0 0,-1 3 0 15,0 4 0-15,-2 2 0 0,-1 3 0 0,1 2 0 0,-2 3 0 16,-3 3 0-16,1-1-176 0,-2-2 176 0,1 0-128 15,-2-3 128-15,4-3-128 0,-2-4 128 0,0-1-128 16,0-3 128-16,1-2 0 0,-1-2 0 0,0-9 0 16,0 0 0-16,0 0 224 0,0 0-32 0,0 0 0 15,0 0 48-15,0 0 0 0,1-8 0 0,0-3 0 16,2-4 32-16,0-5 16 0,2-4 0 0,2-5 0 16,3-5-160-16,0-5-128 0,3-4 192 0,4 1-192 15,1-1-800-15,5 0-272 16,2 0-48-16,4 3-16 0,5 5-2560 0,4 6-512 0</inkml:trace>
  <inkml:trace contextRef="#ctx0" brushRef="#br0" timeOffset="66254.84">10877 5375 15663 0,'0'0'1392'0,"0"0"-1120"0,0 0-272 0,0 0 0 16,0 0 2304-16,0 0 384 0,0 0 96 0,0 0 16 15,0 0-1728-15,0 0-352 0,5 5-64 0,-5-5-16 16,0 0-256-16,0 0-64 0,0 0-16 0,8 2 0 16,-8-2-304-16,8 0 0 0,-8 0 128 0,0 0-128 15,7 0 256-15,-7 0-16 0,8 0 0 0,-8 0 0 16,9-1 240-16,-9 1 48 0,10 1 16 0,-3 0 0 16,-7-1 48-16,11 3 16 0,-1-2 0 0,0 1 0 15,0 0-272-15,2 0-48 0,1-1-16 0,4 2 0 16,2-1-144-16,3 0-128 0,1-1 192 0,3 0-192 15,3 0 256-15,-1 0-64 0,1 1-16 0,1-2 0 0,-2 0 208 16,2-2 64-16,0 1 0 0,-1 0 0 16,0-1 128-16,1 0 16 0,-1-1 16 0,3-1 0 0,2 0-160 0,0-1-48 15,2-1 0-15,-2-1 0 0,-2 0-144 0,-3 0-48 16,-1-1 0-16,-2 3 0 0,1 0-208 0,-3 1 176 16,0 1-176-16,-3 0 160 0,-1 1-160 0,-4 2 0 15,1 0 0-15,-2 4 0 0,-2 0 0 0,0 0 0 16,1-1-128-16,-1 1 128 0,-2 0-160 0,-2 1 160 15,-1 1-208-15,0 0 80 0,-8-6 0 0,0 0 0 16,10 6 0-16,-10-6 0 0,0 0 128 0,0 0 0 16,0 0 0-16,0 0 0 0,0 0 128 0,0 0 0 15,0 0 0-15,0 0 0 0,0 0 80 0,0 0 32 16,0 0 0-16,0 0 0 0,0 0-80 0,-10 2-16 0,2-4 0 16,-1 1 0-16,-1-3-144 0,-1 1 128 0,-1-2-128 15,-3 2 128-15,0 0-128 0,-4-1-176 0,-1-1 48 0,-1 3 0 16,-1 1-144-16,-1 1-32 0,-1 0 0 0,-2 2 0 15,0 0 80-15,1 0 16 0,-1-1 0 0,-3 0 0 16,-2-1 64-16,2 0 16 0,0 0 0 0,2 0 0 16,0 0 128-16,3 1 0 0,-1-1 0 0,0 0 0 15,2 3 0-15,2-1 0 0,-2-1 0 0,2 1 128 16,1 1 48-16,1 2 16 0,2-1 0 0,4 2 0 16,2-2 0-16,1 2 16 0,0 0 0 0,3 2 0 15,0-1 48-15,3-2 0 0,4-5 0 0,-3 10 0 16,2-1-64-16,4 0 0 0,-3-9 0 0,9 9 0 15,4 0-48-15,2-1-16 0,4 0 0 0,4-1 0 16,4 0 48-16,3-2 0 0,2-1 0 0,4-2 0 0,3-3 144 16,4 1 48-16,2 0 0 0,-2 1 0 15,-4 0-128-15,-1 0-32 0,-4-1 0 0,-4 1 0 0,0-1-208 0,-5 0 0 16,-3-1 0-16,-2 0 0 16,-2 1-320-16,-3 1-144 0,0 1-48 0,-3 1 0 15,-1-1-2432-15,-11-2-480 0,0 0-96 0,11 4-32 0</inkml:trace>
  <inkml:trace contextRef="#ctx0" brushRef="#br0" timeOffset="69890.22">22559 12631 13823 0,'0'0'1216'0,"9"5"-960"0,-1-3-256 0,-8-2 0 16,7 2 3392-16,1 0 624 0,0 0 128 0,-8-2 16 16,0 0-2464-16,9 2-496 0,-9-2-112 0,0 0 0 15,0 0-592-15,0 0-112 0,0 0-32 0,0 0 0 16,0 0-352-16,7-5 0 0,-7 5-160 0,3-5 160 16,-3 5 0-16,-1-8 144 0,1 8 16 0,-1-8 0 15,1 8 128-15,-4-7 32 0,-1 0 0 0,5 7 0 16,-5-5 48-16,5 5 16 0,0 0 0 0,-4-7 0 15,0 2-32-15,4 5 0 0,-6-7 0 0,6 7 0 16,-4-7 0-16,4 7 0 0,-4-6 0 0,4 6 0 16,-4-8 32-16,4 8 0 0,-5-7 0 0,5 7 0 15,-5-7 0-15,0 1 16 0,-1 1 0 0,6 5 0 16,-7-6 48-16,-1 2 0 0,-2-1 0 0,1 1 0 0,1-1 0 0,-3 0 16 16,-3 2 0-16,-1-2 0 15,-2 0-80-15,1 1 0 0,-3-1-16 0,-1 1 0 0,1-1-144 0,-2 2-32 16,0 0 0-16,0-1 0 0,-2 1-32 0,0 0-16 15,-3 1 0-15,2-1 0 0,1 1 48 0,2 0 16 16,-3 0 0-16,1 0 0 0,-1-1 48 0,0 1 0 16,-1 0 0-16,1 1 0 0,-1-1-80 0,2 1-16 15,0 0 0-15,1-1 0 0,1 1-160 0,0 0 192 16,-1-1-192-16,0 1 192 0,1 0-192 0,-1 0 0 16,-1-1 144-16,0-1-144 0,2 1 0 0,-3 0 0 15,2 0 0-15,-1 0 0 0,-2-2 0 0,-1 2 0 16,0 0 0-16,-1 0 128 0,1-1-128 0,-1 2 0 0,0-1 0 15,0 1 0-15,1 1 0 0,0 1 0 0,-1-1 0 16,0 1 0-16,-1 1 0 0,3 1 0 0,0-2 0 0,-1 0 0 16,2-1 0-16,0 0 0 0,-4 1 0 0,2 0 0 15,-1-1 0-15,0 1 0 0,0 1 0 0,0-1 0 16,5-2 0-16,-1 1 0 0,0 0 0 0,2 1 0 16,0 1 0-16,1 0 0 0,1 0 0 0,1-1 0 15,-1-1 0-15,3 1-128 0,-1 0 128 0,2 1 0 16,0 1 0-16,0-1 0 0,-1 1 0 0,-1 0 0 15,-3 2 0-15,2-1 0 0,-3 0 0 0,1-1 0 16,-1 1 0-16,1 1 0 0,-2-1 0 0,3 0 0 16,0 0 0-16,0 0 0 0,3 1 0 0,0-1 0 15,1-1 0-15,-1 1-128 0,2-2 128 0,0 1 0 16,1 0 0-16,1 1-128 0,1-1 128 0,0 0 0 16,-2 1 0-16,4-1-128 0,-1 0 128 0,1-1 0 15,-1 1 0-15,0 0 0 0,-1 0 0 0,2 2 0 0,2-1 0 0,-1 1 0 16,-1 2 0-16,1 1 0 0,-2-1 0 0,1 2 0 15,-3-1 0-15,2 1 128 0,0 0-128 0,-1 0 0 16,0 1 0-16,1 0 0 0,-1-1-128 0,0 1 128 16,0 1-128-16,0 0 128 0,0 1 0 0,1-1-128 15,0-1 128-15,-1 1 0 0,1 0 0 0,0 0 0 16,0 0 0-16,1 0 0 0,2-1 0 0,-1 1 0 16,2 0 0-16,1 0 0 0,-1 0 0 0,1 1 0 15,-1 1 0-15,3 0 0 0,-1-1 0 0,0-2-160 16,3 0 160-16,-1 1 0 0,0 0-144 0,-1 0 144 15,3 0 0-15,0 0-144 0,0 1 144 0,0-1 0 0,1-2 0 16,1 1 0-16,0 0 0 0,1 1-128 0,1-1 128 0,0 0 0 16,1-1 0-16,-1-1 0 0,-1 1 0 0,3 1-128 15,0 1 128-15,1-1 0 0,0-2-144 0,-1 0 144 16,1 2 0-16,-1 0 0 0,1-1 0 0,2 0 0 16,0 0 0-16,-2-1 0 0,2 1 0 0,0 0 0 15,2 0 0-15,-1 0 0 0,1-2 0 0,1 1 0 16,-1 0 0-16,1-1 0 0,1 0 0 0,1 0 0 15,1-1 0-15,-1 3 0 0,-1 0 0 0,-1-3 0 16,0 0 0-16,1 1 0 0,0 0 0 0,-2 1 0 16,0-1 0-16,1-1 0 0,0 0 0 0,-1 0 0 15,1 1 0-15,-1-1 0 0,0 0 0 0,1-1 0 16,-1 0 0-16,1-2 0 0,0 0 0 0,1 1 0 16,-1 0 0-16,0 1 0 0,-1-1 128 0,1-1-128 15,1-1 0-15,0 1 0 0,0-1 0 0,1 0 0 0,-2-1 0 0,0 0 0 16,2-1 128-16,-2 0-128 0,3 2 0 0,-2 0 0 15,1-2 0-15,0 0 0 0,0 0 0 0,-1 0 0 16,-1-2 0-16,0 1 0 0,0-1 0 0,0 2 0 16,-1 0 0-16,1 0 128 0,1 0-128 0,1-1 0 15,0 0 0-15,-1 1 0 0,-1-1 0 0,0 0 0 16,0-1 0-16,1 0 0 0,1 4 0 0,-1-2 0 16,-1-2 0-16,1 2 0 0,-1 0 0 0,3-1 0 15,-1 0 0-15,0 0 0 0,0 0 0 0,1 0 0 16,0 0 0-16,1 0 0 0,-1 0 0 0,1 1 0 15,-1 1 0-15,0 0 0 0,0-1 0 0,-1 0 128 16,-2-2-128-16,0 1 0 0,0 1 0 0,0 0 0 0,0-2 128 16,2 1-128-16,0 0 0 0,-1 0 0 0,1 0 0 15,2 0 0-15,-1-1 0 0,2-2 0 0,0 0 0 0,0 1 0 16,-1 1 0-16,1-1 0 0,-1 2 0 0,1-1 0 16,-1-1 0-16,2 2 0 0,0 0 0 0,-2-1 0 15,2 0 0-15,-1 0 0 0,-2 1 0 0,1 1 0 16,-2 0 0-16,3 0 0 0,0 0 128 0,0 0-128 15,-2-1 0-15,1 0 0 0,-1-1 0 0,1-1 0 16,0 1 0-16,1 0 0 0,-1 0 0 0,2 0 0 16,0-1 0-16,2 1 0 0,-1-1 128 0,0 1-128 15,-1-2 0-15,1 2 0 0,-1 1 0 0,0-1 0 16,3 0 0-16,0-1 0 0,-1 2 0 0,1 0 0 16,1-1 0-16,1 1 0 0,1-2 0 0,-2 0 0 15,1 1 0-15,-1-1 0 0,0-4 0 0,0 1 0 0,1-1 0 16,1-1 0-16,1 0 0 0,-1-1 0 0,1-1 0 15,-3 1 128-15,1 0-128 0,-1 1 0 0,1-1 0 0,-1 1 128 16,0 1-128-16,-2 1 0 0,0-2 0 0,1 2 0 16,0-1 128-16,-3 1-128 0,-1 1 0 0,1-1 0 15,-3 0 0-15,0 0 0 0,-1 2 0 0,0 0 0 16,-1-2 128-16,0 1-128 0,0-1 0 0,0 1 0 16,1-2 0-16,-1 1 128 0,-1 1-128 0,-2 1 0 15,0-2 0-15,1 1 0 0,-1-3 0 0,-1 2 128 16,1 1-128-16,-2-1 0 0,1 0 0 0,-1-1 128 15,-2 1-128-15,1 0 0 0,-1 1 0 0,-1-2 128 16,2 0-128-16,-1-1 0 0,1-3 128 0,1-2-128 0,0 0 0 16,2-1 128-16,-3-3-128 0,1 0 0 0,-2-4 0 0,1 0 0 15,-3 0 128-15,1-2-128 0,-1-2 128 0,0-2-128 16,-1 0 160-16,-1 0-160 0,-2 0 192 0,-1 1-192 16,-3-2 0-16,1 1 0 0,-4-1 0 0,0 2 0 15,-1 0-320-15,-3 1 0 0,-3 1-16 0,-2-1 0 31,-1-3-1456-31,-2-1-304 0,-2-1-48 0,-1-1-18144 0</inkml:trace>
  <inkml:trace contextRef="#ctx0" brushRef="#br0" timeOffset="72942.13">22758 14021 27407 0,'3'11'1216'0,"-1"-4"256"0,-2-7-1184 0,1 9-288 0,-1-9 0 0,2 7 0 16,-1-2 1280-16,-1-5 192 0,0 0 32 0,0 0 16 15,0 0-1088-15,0 0-224 0,0 0-32 0,0 0-16 16,0 0-336-16,0 0-64 0,0 0-16 0,0 0 0 16,0 0 256-16,0 0 0 0,-7 1 0 0,7-1 0 0,0 0 448 0,-7 0 96 15,7 0 16-15,-7 2 0 0,7-2 400 0,-9 1 64 16,1-1 32-16,2 2 0 0,-1-1-272 0,2 0-48 16,-4 0-16-16,0 0 0 0,-1-1-288 0,1 0-64 15,-3-1-16-15,0 0 0 0,-2-1-224 0,-1 1-128 16,1-3 128-16,-5 1-128 0,-1 0 0 0,-1-2 144 15,0 1-144-15,-1 1 0 0,-4-1 192 0,1 1-64 16,-1 0 0-16,0 0-128 0,1 0 256 0,0 1-48 16,-3-1-16-16,1 1 0 0,-1-2-32 0,1 2-16 15,-1-1 0-15,2 1 0 0,0-1 0 0,-3 1 0 16,-2 0 0-16,-1 1 0 0,-1-1 160 0,1 1 16 0,0-2 16 16,2 2 0-16,0 0-208 0,1 0-128 0,1 0 160 0,-1 0-160 15,-2-1 128-15,3 1-128 0,0 0 0 0,0-1 0 16,-3 0 0-16,-1 0 0 0,1 0 0 0,-4 1 0 15,-1 0 0-15,0 1 0 0,3-1 0 0,0 1 0 16,-1 1 128-16,1 0-128 0,1 1 0 0,2 0 0 16,-1 0 192-16,0 1-64 0,-2-5-128 0,0 2 192 15,-1 2-192-15,-1-2 0 0,1-2 128 0,2 1-128 16,2-1 0-16,0 1 0 0,1-1 0 0,1 1 0 16,2 0 0-16,0 0 0 0,1-1 0 0,2 4 0 15,0-2 0-15,-1 1 128 0,-2 0-128 0,1 1 0 16,-1 0 0-16,-2 0 0 0,3 1 0 0,-4 1 0 15,2 0 0-15,0 2 128 0,2-2-128 0,1 3 0 16,1 1 0-16,0-1 0 0,0 1 0 0,2 0 0 16,0-1 0-16,1 1 0 0,1 1 0 0,2 0 0 0,0 1 0 0,1-2 0 15,0 1 0-15,1 0 0 0,-2 0 0 0,1 1 0 16,2-3 0-16,-2 2 0 0,1 0 0 0,-1-1 0 16,1-1 0-16,0 1 0 0,-2 0 0 0,2-1 0 15,0 3 0-15,2-2 0 0,1 0-128 0,1 1 128 16,0-1-192-16,0 0 192 0,0-1-208 0,1 0 64 15,2 0 16-15,0 2 0 0,-1 1 128 0,1 0 0 16,2-2 0-16,0 1-128 0,1 0 128 0,0-1 0 16,1 0 0-16,-1 2-128 0,1 0 128 0,1 0 0 15,-1 0 0-15,1 1 0 0,0 0 0 0,1 0 0 16,-2-1 0-16,3 1 128 0,0 0-128 0,1 1 0 16,0-1 0-16,1 2 0 0,1-2 0 0,2 1-192 0,-2 2 192 0,2-1-192 15,1 0 48-15,1 2 0 0,1-1 0 0,1 0 0 16,1-1 0-16,2 1 0 0,3 1 0 0,-2-1 0 15,3 0 144-15,3 1-128 0,0-1 128 0,3-1-128 16,2-1 128-16,2 1 0 0,1 2 0 0,0-1 0 16,2-3 0-16,-2 0 0 0,1-1 0 0,-3 0 0 15,1 0 0-15,2 0 0 0,0-2 0 0,2 1-128 16,-2 0 128-16,2 0 0 0,0-2 0 0,1 1-128 16,2 0 128-16,2-3 0 0,2-1 128 0,-1-1-128 15,0 1 0-15,-1 0 0 0,-2-1 0 0,1-1-128 16,1 0 128-16,1-1 0 0,0-1 0 0,2 0 0 15,-1 0 128-15,1 0-128 0,2 2 128 0,-1-1-128 16,0 1 0-16,-2 0 128 0,-4 0-128 0,1 0 0 16,0 1 0-16,0-1 0 0,-1 0 0 0,0 0 0 15,0 0 128-15,1 1-128 0,2-1 128 0,-1 1-128 0,0 0 0 0,-1 1 0 16,1-2 0-16,-2 0 0 0,-2 0 0 16,0 1 0-16,-1-2 0 0,3-1 0 0,0-1 128 0,0-2-128 15,-2 2 128-15,3-2-128 0,1 0 176 0,4-2-48 16,0 0 0-16,-1 0 0 0,-3 0-128 0,-1-1 0 15,-1 1 0-15,0-1 0 0,-1 2 0 0,0 1 0 16,-2-3 0-16,0 2 0 0,-1-1 144 0,-2 1 48 16,0 1 16-16,1-1 0 0,0 0 112 0,1 0 32 15,-3-2 0-15,-1 1 0 0,-1-2-32 0,-1 0 0 16,-1 0 0-16,-2-1 0 0,-2 0-80 0,1 2-32 16,-2-3 0-16,1-1 0 0,-2 0-80 0,1-2 0 0,-2-1-128 15,0-4 192-15,0 0-192 0,-1-4 0 0,-2-3 128 0,0-3-128 16,-1-4 0-16,-2-2 0 0,0-2 0 0,-2-1 0 15,-3 2-224-15,-1 1 64 0,-3 0 16 0,0 0 0 32,-2 1-400-32,-4-1-80 0,-2-1-16 0,-5-3 0 15,-4-1-2800-15,-6-3-560 0</inkml:trace>
  <inkml:trace contextRef="#ctx0" brushRef="#br0" timeOffset="84250.74">2301 6351 5519 0,'0'0'496'0,"0"0"-496"16,0 0 0-16,-9 0 0 0,0-3 2752 0,3 0 448 16,6 3 80-16,-8-6 32 0,0 1-2256 0,8 5-448 0,-6-8-96 0,0 0 0 15,6 8-240-15,-4-7-32 0,1 0-16 0,3 7 0 16,0 0-48-16,-4-8-16 0,3 1 0 0,1 7 0 15,-3-7 960-15,3 7 192 0,0 0 32 0,0 0 16 16,-5-8 128-16,5 8 32 0,0 0 0 0,0 0 0 16,0 0-560-16,-5-5-128 0,1 2 0 0,0-2-16 15,4 5-400-15,0 0-80 0,0 0-16 0,0 0 0 16,-5-4-320-16,5 4 144 0,0 0-144 0,0 0 0 16,0 0 224-16,0 0-64 0,0 0-16 0,0 0 0 15,0 0 64-15,0 0 16 0,0 0 0 0,0 0 0 16,0 0-16-16,0 0 0 0,0 0 0 0,10 4 0 15,-2 1-80-15,1-2-128 0,-1-1 176 0,0 3-176 16,-8-5 192-16,11 5-192 0,0-1 192 0,0 1-192 16,0 0 256-16,0 0-64 0,0-1-16 0,0 1 0 15,0-2-48-15,2 1-128 0,1 1 192 0,2-2-64 0,2-2-128 0,4-1 192 16,2-1-192-16,2-1 192 0,0-2 128 0,-1 0 16 16,2-1 16-16,-3-1 0 0,0 1-32 0,2-1-16 15,-1-1 0-15,-1 4 0 0,1 0-80 0,-3 0-16 16,1 0 0-16,1 2 0 0,-2 1-208 0,1 1 144 15,0 0-144-15,0 1 128 0,0-2-128 0,0 1 0 16,-1 1 0-16,0 0 0 0,0 1 128 0,0 0-128 16,-1-1 0-16,0 0 128 0,0 0-128 0,0 0 0 15,1-1 0-15,1 2 0 0,-1-2 0 0,1 0 0 16,0-1 0-16,0 1 0 0,-1-1 0 0,2 1 0 16,2 0 0-16,-1 1 0 0,0 1 0 0,2-1 0 15,1-1 0-15,-1 0 0 0,-2 0 0 0,1 1 0 0,0 2 0 0,0-3 0 16,0-4 0-16,2 2 0 0,0 0 128 0,1-1-128 15,0 0 0-15,0 0 160 0,3-2-160 0,1 2 160 16,0 1 0-16,-1-1 0 0,1-3 0 0,-2 2 0 16,-4 2-32-16,1 1-128 0,-2 0 192 0,0 1-64 15,-2 1-128-15,-1 2 0 0,-2-1 0 0,0 0 128 16,-1 1-128-16,-2 0 0 0,0-1 144 0,1 2-144 16,-4-2 0-16,4 1 0 0,3 0 0 0,-1-1 0 15,-1-1 0-15,0 1 0 0,1-1 0 0,0-1 0 16,-1-1 0-16,-1 0 0 0,-1 0 0 0,0 0 128 15,-2 0 64-15,1 0 32 0,-2 0 0 0,0 0 0 16,-1 0 32-16,-1 1 16 0,-2 0 0 0,-1 0 0 16,-1-1-96-16,0 1-32 0,-9-1 0 0,9 1 0 15,-9-1-144-15,9-1 0 0,-9 1 144 0,0 0-144 16,0 0 0-16,9-1 0 0,-9 1 0 0,8-2 0 0,-8 2-320 0,0 0 0 16,7-4 16-16,-7 4 0 15,9-3-1104-15,-3 0-208 0,-6 3-48 16,9-3-10944-16,-1-2-2176 0</inkml:trace>
  <inkml:trace contextRef="#ctx0" brushRef="#br0" timeOffset="85501.74">9494 6503 29823 0,'0'0'1328'0,"0"0"272"0,0 0-1280 0,0 0-320 0,0 0 0 0,0 0 0 16,0 0 496-16,0 0 32 0,0 0 16 0,0 0 0 16,0 0-304-16,2-7-64 0,-2 7-16 0,6-10 0 15,-1 1-368-15,2 1-80 0,-3 0-16 0,2 2 0 16,-6 6 496-16,9-7 112 0,-2 2 16 0,1 0 0 16,-8 5 464-16,10-4 112 0,-2 0 0 0,1 2 16 0,0 0-160 0,2 1-48 15,1-1 0-15,2 2 0 0,1 0-384 0,6 0-64 16,5 0-32-16,7 0 0 0,4 0-224 0,4 0 0 15,2 0 128-15,2 0-128 0,2-1 0 0,2 0 0 16,-2-1 0-16,5-2 0 0,3 1 144 0,-1 0-144 16,-3-1 128-16,0 2-128 0,-3 1 192 0,-2 0-32 15,-5 0-16-15,-2 1 0 0,-3-2 144 0,0 1 32 16,2-1 0-16,-4 1 0 0,-2 0 64 0,-1 0 0 16,-4 1 16-16,-3 1 0 0,-3 0-64 0,-1-1-16 15,-5 0 0-15,-1 1 0 0,-3 1-64 0,-3 0-32 0,-8-2 0 16,10 2 0-16,-10-2-224 0,0 0-192 0,8 4 48 0,-8-4 0 15,0 0-80-15,0 0-16 0,0 0 0 0,0 0 0 16,0 0 0-16,0 0 0 0,4 7 0 0,-4-7 0 16,0 0 240-16,0 0 0 0,-2 9 0 0,2-9 160 15,-5 6 16-15,5-6 0 0,-10 6 0 0,0-3 0 16,-1 2-48-16,-2-2 0 0,-3-1 0 0,-2 0 0 16,-5 0-128-16,-4 1 0 0,0 0 0 0,-6 1 0 15,1 1-192-15,-1 0 48 0,2 1 0 0,-3 0 0 16,1 1-16-16,-3 1 0 0,-1-3 0 0,0 1 0 15,-3-1-16-15,-4 1 0 0,-3 0 0 0,1 2 0 16,3-1 32-16,-2-2 0 0,2-1 0 0,-1 1 0 16,0-2 144-16,2 0 0 0,2 1 0 0,0-1-128 15,-3-1 128-15,2 3 0 0,3-1 0 0,5 0 0 16,4 0 0-16,4-3 256 0,3 0-64 0,3 0-16 0,3 2 128 0,1 0 16 16,3-1 16-16,2 0 0 15,3-1-48-15,7-1-16 0,0 0 0 0,0 0 0 0,0 0-96 0,0 0-32 16,0 0 0-16,0 0 0 0,0 0-16 0,12 4-128 15,3 0 192-15,6-2-64 0,5 1 0 0,10-2-128 16,6-1 192-16,8-2-64 0,4-1 176 0,4-2 16 16,4-1 16-16,-1-1 0 0,4-3-160 0,5 0-48 15,0 1 0-15,-1-1 0 0,-4 1-128 0,-3 0 128 16,-5-1-128-16,-2 1 128 0,0 2-128 0,-2 1 0 16,-3 1 0-16,-2 1 0 0,-8 3-192 0,-3 2 48 15,-4 2 0-15,-4-1 0 16,-1 0-1440-16,-4 1-272 0,-2 2-64 0</inkml:trace>
</inkml:ink>
</file>

<file path=ppt/ink/ink3.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06:55.730"/>
    </inkml:context>
    <inkml:brush xml:id="br0">
      <inkml:brushProperty name="width" value="0.05292" units="cm"/>
      <inkml:brushProperty name="height" value="0.05292" units="cm"/>
      <inkml:brushProperty name="color" value="#FF0000"/>
    </inkml:brush>
  </inkml:definitions>
  <inkml:trace contextRef="#ctx0" brushRef="#br0">3699 9343 911 0,'0'0'0'0,"0"0"0"0,0 0 0 0,0 0 0 16,0 0 0-16,0 0 0 0,0 0 7488 0,0 0 1424 15,0 0 288-15,0 0 48 0,0 0-6992 0,0-6-1392 0,0 6-288 0,-1-9-48 16,0 0-320-16,1 9-64 0,0 0-16 0,0-7 0 15,-2-1-128-15,2 8 0 0,0 0 0 0,0 0 0 16,0 0 0-16,0 0 208 0,0 0 0 0,0 0 0 16,0 0 304-16,-8 4 48 0,2 2 16 0,1-1 0 15,-2 1-48-15,3 1 0 0,0 2 0 0,0 1 0 16,0-1-128-16,-1 2-16 0,2 1-16 0,0 1 0 16,1 2-16-16,-1 1 0 0,0 3 0 0,2 2 0 15,-1 0-224-15,0 3-128 0,-2 3 160 0,1 5-160 16,-1 3 208-16,-1 3-48 0,2-1-16 0,-3 3 0 15,0 1-144-15,-1 0 0 0,1 2 0 0,-2-1 0 16,-2 0 0-16,2 2 288 0,0 2-48 0,-1-1-16 16,0-2 32-16,0-1 0 0,0-3 0 0,1 0 0 15,-1-3-112-15,1-2-16 0,-1-3 0 0,3-2 0 0,-3-5-128 0,2-1 160 16,2-2-160-16,0-3 160 0,0-4-160 0,0-2 0 16,2-3 0-16,3-9 0 0,-2 7 0 0,2-7 0 15,0 0-192-15,0 0 192 0,0 0-400 0,0 0 32 16,0 0 16-16,0 0 0 15,5-9-48-15,0-4-16 0,-2-1 0 0,2 0 0 0,-2 0 160 0,1-3 16 16,-3-2 16-16,2-2 0 0,-1-1-48 0,0-1-16 16,-1-2 0-16,-1-1 0 0,-1-2-32 0,0 0-16 15,0-3 0-15,-3 0 0 0,-2 0 160 0,-1 0 48 16,1 2 0-16,-2 1 0 0,2 3 256 0,-1 0 64 16,-2-2 16-16,0 3 0 0,0 1 176 0,1 0 16 0,-1 0 16 0,2 1 0 15,1 1-64-15,0-1-16 0,-1 2 0 0,2 1 0 16,-2 2-64-16,3 0-16 0,-2 2 0 0,4-2 0 15,0 3-96-15,0 2-32 0,1 0 0 0,1 1 0 16,1 1 0-16,1 2-128 0,-2 2 192 0,0 6-64 16,0 0-128-16,0 0 128 0,0 0-128 0,10-3 128 15,-10 3-128-15,15 6 0 0,3 4 0 0,3 2 0 16,2 1-208-16,2 4 80 0,-1 2 128 0,2 3-208 16,2 4 208-16,0 0-176 0,-1 2 176 0,1 0-160 15,-2 0 160-15,0-1 0 0,-2 2 0 0,-1-4 0 16,-1-2 0-16,-1 1 0 0,0 1 0 0,-3-3-128 15,-1-3 128-15,-1 0 0 0,1 0 0 0,-4-4 0 16,-2-2 0-16,-1-2 0 0,-1-2 0 0,-3-1 0 16,1-3 0-16,-7-5 0 0,0 0-192 0,0 0 64 15,0 0-304-15,0 0-48 0,0 0-16 0,0 0 0 16,0 0-1264-16,0 0-256 0,0 0-48 0,-6-10-9328 16,-5 1-1872-16</inkml:trace>
  <inkml:trace contextRef="#ctx0" brushRef="#br0" timeOffset="219.45">3098 10075 16575 0,'10'10'736'0,"-3"-3"160"0,-7-7-720 0,14 5-176 15,2-2 0-15,7 0 0 0,6-1 6912 0,8-3 1360 16,5-4 272-16,3-1 48 0,3-3-6448 0,-1-3-1296 0,0-3-256 0,-2-1-48 15,0-2-304-15,-3 2-64 0,-5 0-16 0,-2 1 0 16,-4-1-160-16,-2-1 0 0,-2 1 0 0,-2 0 0 16,-2 1-256-16,1-1-16 0,-4-1-16 0,2-2 0 31,2-3-1696-31,-2-2-352 0,-2-4-64 0</inkml:trace>
  <inkml:trace contextRef="#ctx0" brushRef="#br0" timeOffset="11424.67">10522 9704 21183 0,'0'0'944'0,"0"0"192"16,0 0-912-16,0 0-224 0,-2-7 0 0,0-1 0 0,1-2 2480 0,0 0 448 15,-1-1 80-15,-1-1 32 16,-1-2-1888-16,1-1-368 0,-3 1-80 0,2 1 0 0,-3 0-176 0,1 1-16 16,-2 1-16-16,-2 0 0 0,0-2 144 0,-1 3 16 15,-1 0 16-15,-2 0 0 0,-2 0 144 0,0 0 16 16,-2 0 16-16,-2 0 0 0,-1-1-176 0,-3 1-32 15,-2 1-16-15,-5-1 0 0,-1-1-208 0,-2 0-32 16,-1 0-16-16,-1 2 0 0,-2-1-368 0,1 0 0 16,-3 0-160-16,1 1 160 0,-1 0-288 0,-2 0 48 15,-3 1 16-15,-1 0 0 0,-1 0 224 0,1 2-192 16,2-1 192-16,2 2-192 0,-1 1 192 0,1 1 0 16,0 0 0-16,-3 2-144 0,-1 2 144 0,-3 3 128 15,-1 3-128-15,0-1 176 0,1 1-176 0,-2 2 0 0,2 1 0 0,0-1 0 16,0 4 0-16,-3 0-272 0,-6 1 64 0,1 1 16 15,0 2 64-15,5-1 128 0,-1 2-208 0,4-3 80 16,2 2-96-16,1 1-16 0,-2-1 0 0,0 1 0 16,-3-1 240-16,1 1-144 0,5 2 144 0,2 3-128 15,0 1 128-15,4 0 128 0,-1 1-128 0,3 1 176 16,0 4-176-16,2-3 0 0,-1-3-192 0,2 2 192 16,-2 0 0-16,5 0 0 0,2-1 0 0,3 0 192 15,0 0-192-15,4 3 0 0,1 0 0 0,2 4 0 16,1 1-176-16,3 1 176 0,-1-1-128 0,2 3 128 15,-2 0-288-15,4 0 32 0,0 0 0 0,2 3 0 16,3 2-64-16,0-1 0 0,3 1 0 0,1 2 0 16,2 2 64-16,2 0 0 0,2-2 0 0,3-2 0 15,0-3 0-15,4 1 16 0,3-2 0 0,1-1 0 0,3-1 32 16,1 0 0-16,3-1 0 0,1 1 0 0,1-2 208 0,3-1 0 16,3-2-160-16,4-2 160 0,1-1 0 0,3-2 0 15,-1-3 0-15,-1 0 0 0,0 0 128 0,1-2-128 16,-1-3 192-16,2 1-64 0,2-2-128 0,3 2 192 15,2-1-192-15,5-3 192 0,4-3-192 0,-3 1 0 16,-2 0 0-16,0-1-176 0,1-1 176 0,2 0 0 16,1-1 0-16,5-1 0 0,4 0 0 0,1-1 0 15,-4-2 0-15,0-1 0 0,-1-2 144 0,4 0-144 16,0-1 192-16,3-1-192 0,1-1 256 0,-1-1-48 16,-3-2-16-16,0 2 0 0,-2-2 0 0,3-2 0 15,2 0 0-15,-1-2 0 0,4-1-16 0,-2-1-16 16,-1 0 0-16,-1-1 0 0,1 0-160 0,1-1 192 0,3-2-192 15,-4-1 192-15,-5-3-32 0,-2 0 0 0,-1 1 0 0,-1-2 0 16,-1-2 32-16,2-2 16 0,0-2 0 0,-2-2 0 16,-2-1 48-16,-4-3 0 0,-4-3 0 0,0-3 0 15,-3-4-32-15,-1 0 0 0,-5 2 0 0,-1-3 0 16,0 0 16-16,-1-2 0 0,-4-3 0 0,-3-4 0 16,-6-2-112-16,-2 2-128 0,-7-1 176 0,-7 1-176 15,-4 1 320-15,-8-4-64 0,-6-5 0 0,-9-4 0 16,-7-8-64-16,-6-4 0 0,-5-3-16 0,-7-11 0 15,-6-11-2800-15,-10-2-544 16</inkml:trace>
  <inkml:trace contextRef="#ctx0" brushRef="#br0" timeOffset="20863.99">17694 11529 17503 0,'0'0'1552'0,"0"0"-1232"0,0 0-320 0,0 0 0 15,0 0 3264-15,0 0 608 0,0 0 112 0,0 0 32 16,0 0-2528-16,0 0-496 0,0 0-96 0,0 0-32 16,0 0-464-16,0 0-80 0,0 0-32 0,0 0 0 15,0 0-288-15,0 0 0 0,0 0 0 0,0 0 0 16,0 0 192-16,0 0 0 0,0 0-16 0,0 0 0 15,0 0 208-15,0 0 64 0,0 0 0 0,0 0 0 0,0 0-96 0,9 9-16 16,1-2 0-16,-1-1 0 0,3 1-112 0,3-2-32 16,3 1 0-16,3-1 0 0,4 1 0 0,7-1 0 15,6 0 0-15,3-2 0 0,4-1 64 0,1-2 0 16,-1-1 0-16,1 0 0 0,0 0-256 0,0 0 0 16,0-1 0-16,2 1 0 0,2-1 0 0,-2 0 176 15,-4-1-176-15,-1 0 160 0,-5-1-160 0,-1 1 0 16,-1 0 0-16,-3 1-176 0,-3-1 176 0,0 1 0 15,-2 1 128-15,-2 0-128 0,-1 0 128 0,-2 1-128 16,1 0 160-16,-5 0-160 0,-1 0 144 0,-2 2-144 16,0 1 128-16,-3 0-128 0,-2-1 144 0,-1 0-144 15,0 1 160-15,-1 1-160 0,-3-1 128 0,-6-3-128 0,9 5 0 0,-2 0 0 16,-7-5 128-16,7 5-128 0,-7-5 0 0,7 7 144 16,0 2-144-16,-3-2-176 0,-4-7 48 0,4 10 0 15,0 0 128-15,-1 1 0 0,0 1 160 0,1 1-160 16,-2 1 0-16,0 1 0 0,-1 2 0 0,0 1-160 15,-1 1 160-15,0 5 0 0,0 1 0 0,0 4-128 16,-1 2 128-16,0 2 0 0,0 2 0 0,-1 0 0 16,-1 2 0-16,1-2 224 0,1-1-48 0,0 0-16 15,0-2 32-15,0 0 16 0,1 0 0 0,0-2 0 16,0 1-64-16,-1 0-16 0,0 0 0 0,0-1 0 16,1-1 48-16,0-1 0 0,-2-3 0 0,2 0 0 15,0-2-48-15,0-2-128 0,-1-2 192 0,1-2-64 16,-1-4 192-16,-1 0 16 0,0-2 16 0,-1 0 0 15,-1-2 0-15,1 0 0 0,-1-1 0 0,-2 0 0 16,-2-1-96-16,2-1-32 0,-4 0 0 0,-1 0 0 0,-5 1 32 16,-1 1 0-16,-3 0 0 0,-3 0 0 15,-6 2-64-15,2 0 0 0,-3 0 0 0,-2 3 0 0,-3 0-64 0,-2 0-128 16,-3 1 176-16,0 0-176 0,1 2 208 0,-3 0-64 16,-3 1-16-16,0 0 0 0,1-1 48 0,3-1 0 15,2-1 0-15,1-1 0 0,2-1-32 0,1 0 0 16,2-1 0-16,2-1 0 0,2 0-144 0,2 0 128 15,-1 0-128-15,2-1 128 0,2-3-128 0,2-1 0 16,4-2 0-16,2 2 0 0,-1 0 0 0,3 1 0 16,2-2 0-16,2-2 0 0,0-1-288 0,2 0 64 15,8-1 16-15,-8 3 0 16,8-3-752-16,-7 1-160 0,7-1-32 0,-8-1 0 16,8 1-1792-16,-8-4-352 0</inkml:trace>
  <inkml:trace contextRef="#ctx0" brushRef="#br0" timeOffset="21947.41">20897 11577 12895 0,'0'0'1152'0,"0"0"-928"16,0 0-224-16,0 0 0 0,0 0 6384 0,0 0 1232 15,0 0 240-15,0 0 48 0,0 0-6144 0,0 0-1232 16,0 0-240-16,-6 5-48 0,-2-2-240 0,-1 0 0 0,-4-3 0 0,0 0 0 16,-2 0-192-16,-3 1-128 0,-2 1-16 0,-3 1-16 15,-3 2 352-15,-3 0 0 0,-1 3-144 0,-2-1 144 16,-1 1 160-16,0 1 96 0,1 1 0 0,0 1 16 15,1 2 112-15,0 0 0 0,0 2 16 0,2 0 0 16,-1 0-64-16,3 1-16 0,0-2 0 0,0 1 0 16,-2 1-112-16,3 0-16 0,0 0-16 0,3-1 0 15,2-1-176-15,6-1 0 0,3-4 0 0,3 0 0 16,5-1 0-16,4-8-176 0,0 8 48 0,4-1 0 31,8 1-320-31,8 1-48 0,7 0-16 0,7 1 0 0,6 2 208 0,1-1 48 0,0 1 0 0,0 0 0 16,1 0 128-16,-1 0 128 0,-2 1-192 0,0 2 192 15,-1 0 0-15,0 1 0 0,-4 0 0 0,-3-1 0 16,-7 1 288-16,-3 1 16 0,-5 1 0 0,-2-1 0 16,-6 0 48-16,-1 1 16 0,-3-1 0 0,0 2 0 0,-8 1 80 15,0-2 0-15,-3 1 16 0,-3-1 0 0,-2 0-208 0,-4 2-64 16,-4-1 0-16,-3 0 0 0,-3-2-192 16,-4 0-256-16,-2-3 48 0,-1 0 16 15,0 1-464-15,1-2-96 0,1-2-16 0,3 0 0 16,2-4-576-16,5 0-128 0,5-1-32 0,4-3 0 15,3-1-224-15,9-2-32 0,0 0-16 0,0 0 0 16,-6-4-1136-16,4-4-224 0,3-4-64 0,3-5 0 0</inkml:trace>
  <inkml:trace contextRef="#ctx0" brushRef="#br0" timeOffset="22380.99">21078 11955 40431 0,'9'12'1792'0,"-5"-5"368"0,-4-7-1728 0,4 7-432 0,-4-7 0 0,0 0 0 15,5 7 864-15,-5-7 96 0,0 0 0 0,10 2 16 16,-1-3-976-16,1-3-320 0,1-4 0 0,2-1 0 31,-2-3-256-31,2-1-48 0,-1-1-16 0,3-3 0 0,1-3 640 0,-2 0 192 0,1-2 0 0,-1 2 0 16,1-2 304-16,1 1 64 0,-1 0 16 0,-1 2 0 15,-1 1-64-15,-2 2-16 0,-2-1 0 0,0 3 0 16,-3 3-80-16,-2 1-16 0,-1 0 0 0,0 0 0 16,-3 1 0-16,-3 0 0 0,0 0 0 0,0 0 0 15,-5 0-128-15,-2 1-16 0,-2-1-16 0,-2 1 0 16,-4 0-112-16,-3 2-128 0,-1-1 176 0,-2 3-176 0,-2 0 0 0,-4 4 0 16,-3 4 0-16,1 2 0 0,-2 3 0 0,4 2-192 15,3 2 48-15,2 4 16 0,1 4 128 0,4 4-160 16,0 3 160-16,3 3-160 0,3 4 160 0,2 5-128 15,0 4 128-15,4 2-128 0,3 3-192 0,3-2-16 16,4-1-16-16,2-3 0 16,4-2-192-16,2-4-32 0,3-4-16 0,3-1 0 0,4-2 176 0,2-3 32 15,2-1 16-15,9-5 0 0,5-3-16 0,6-3 0 16,3-5 0-16,2-5 0 16,0-4-1344-16,0-6-288 0,0-7-48 0,0-5-9120 15,-3-5-1808-15</inkml:trace>
  <inkml:trace contextRef="#ctx0" brushRef="#br0" timeOffset="22788.82">21436 11709 28559 0,'4'8'2544'0,"2"2"-2032"0,0 0-512 0,3 2 0 16,-1 4 2608-16,4 3 416 0,3 2 96 0,-1 4 16 16,1 0-2608-16,0 2-528 0,3 4 0 0,-2 2-160 15,0 3-144-15,-1 2-16 0,2-1-16 0,-4 0 0 16,-3-3 336-16,0-4 192 0,-3-2-32 0,0-2 0 0,-3 1 944 0,1-4 192 16,-3-3 48-16,0-3 0 15,0-2-384-15,0-3-80 0,-2-4-16 0,0-8 0 0,0 0-480 0,0 0-112 16,0 0-16-16,0 0 0 0,0 0-256 0,0 0 0 15,0 0 0-15,0 0 0 0,0 0 288 0,4-8 0 16,0-2 0-16,-1-1 0 0,1-1 0 0,0-3 0 16,3-1 0-16,-1-1 0 0,1 1-160 0,1-1-128 15,0 1 144-15,2-2-144 0,0 0 0 0,1-1 0 16,1 0 0-16,0-1-160 16,2-2-208-16,-1-1-32 0,2-2-16 0,0-1 0 15,-3-4-368-15,-1 0-80 0,-1-2-16 0,-1-2 0 16,-1 0-1072-16,-1 3-224 0,-1 0-32 0,-2 4-16 15,0 1-1152-15,0 2-224 0,1 4-48 0</inkml:trace>
  <inkml:trace contextRef="#ctx0" brushRef="#br0" timeOffset="23131.79">22271 11993 35647 0,'0'0'1584'0,"0"0"320"16,0-7-1520-16,0 7-384 0,1-9 0 0,-2 1 0 16,-2 1 800-16,3 7 96 0,-3-8 0 0,3 8 16 0,0 0 240 0,0 0 64 15,0 0 0-15,0 0 0 0,0 0-144 0,0 0-32 16,0 0 0-16,-3 8 0 0,-1-1-352 0,4 4-80 15,3 1-16-15,-1 3 0 0,1 0-432 0,2 2-160 16,1 0 0-16,1 2 144 0,0 0-336 0,2-1-64 16,1 2 0-16,-1-1-16 0,-1-1-48 0,0 1-16 15,1 0 0-15,-2-2 0 16,-1 0-400-16,1-2-80 0,-3 0-16 0,3-3 0 16,-5-1-1984-16,2-2-384 0,-4-9-96 0,0 0-16 15,0 0-656-15,0 0-144 0</inkml:trace>
  <inkml:trace contextRef="#ctx0" brushRef="#br0" timeOffset="23308.7">22184 11386 23039 0,'0'0'2048'0,"0"0"-1648"0,0 0-400 0,0 0 0 16,0 0 5248-16,6 6 976 0,-6-6 192 0,9 5 48 16,-1 1-4384-16,1-1-864 0,0 1-192 0,4-1-16 15,-1 1-1008-15,2 1 0 0,1 3-256 0,2 0 48 31,0 0-368-31,-1 1-80 0,-1 1-16 0,2 4 0 16,-1 0-96-16,3 4 0 0,3 2-16 0,2 1 0 0,0 2-1840 0,3 2-384 0,1 0-64 0</inkml:trace>
  <inkml:trace contextRef="#ctx0" brushRef="#br0" timeOffset="23898.76">23006 11779 1839 0,'0'0'0'0,"0"0"160"0,-8 2-160 0,-1-2 0 15,0-1 0-15,-1 0 0 0,-1-1 5744 0,1 0 1104 16,-1-1 240-16,0 1 32 0,0-1-4752 0,1 1-944 0,-2-1-192 0,2 1-32 15,2 0 96-15,-1 0 32 0,0 1 0 0,0 1 0 16,-1-1-240-16,1 0-64 0,1-2 0 0,0 1 0 16,-1 1-128-16,-1 0-48 0,0 0 0 0,0 1 0 15,1 0-192-15,-2 2-32 0,1 0-16 0,-1 0 0 16,-3 2-144-16,1 1-16 0,-2 2-16 0,-1 3 0 16,-1 1-192-16,-1 3-48 0,1 1 0 0,0 3 0 15,1 2-192-15,1 1 0 0,0 0 0 0,3 2 0 16,1-2 0-16,3 0 0 0,4-3 0 0,2 0 0 15,0-1-192-15,5 0 192 0,-1-1-192 0,3 0 192 16,4-3-272-16,2-2 48 0,2-1 16 0,3-2 0 16,-1-3-112-16,5-2 0 0,0-4-16 0,3-1 0 15,0-2-144-15,0-3-32 0,1-2 0 0,0-1 0 16,0-1 272-16,-4 0 48 0,-1 0 16 0,0 3 0 16,-2 0 352-16,-1 1 64 0,-1 2 16 0,-3 0 0 0,-1 2 320 15,-4 2 64-15,1 0 0 0,-8 1 16 0,5 0 48 0,1 2 0 16,-6-2 0-16,6 5 0 0,-6-5-224 0,6 5-32 15,-6-5-16-15,4 9 0 0,-4-9-432 0,6 11 0 16,-2 0-144-16,2-1 144 16,0-1-528-16,0-1 0 0,-1 0 0 0,1 0 0 15,-1-1-560-15,2 0-128 0,-1-1 0 0,-6-6-16 16,9 5-352-16,1-2-64 0,2-2-16 0,0-2 0 16,1-3-1088-16,1-4-208 0,-1-2-48 0,1-4-16 15,0-4 1296-15,1-4 272 0,-1-3 48 0,-1-5-9024 0</inkml:trace>
  <inkml:trace contextRef="#ctx0" brushRef="#br0" timeOffset="24049.07">23279 11319 6447 0,'10'-27'576'0,"-2"10"-576"0,0 1 0 0,-2 1 0 16,0 3 5216-16,-1 2 928 0,0 3 192 0,-5 7 48 15,0 0-2464-15,0 0-480 0,0 0-112 0,0 0 0 16,4 12-1328-16,0 5-256 0,2 8-48 0,-1 6-16 16,1 8-912-16,0 12-192 0,1 10-48 0,2 11 0 15,-1 7-528-15,1 10 0 0,1 9 0 0,1 6 0 31,5 6-400-31,-2-2-96 0,0-3-16 0,2-7 0 16,-2-7-2960-16,1-9-608 0,1-10-112 0</inkml:trace>
  <inkml:trace contextRef="#ctx0" brushRef="#br0" timeOffset="25666.82">20816 13442 42847 0,'0'0'1904'0,"0"0"384"0,0 0-1840 0,0 0-448 0,3 9 0 0,-3-9 0 15,0 0 512-15,8 7 16 0,1-2 0 0,1-1 0 16,1 1-528-16,1-1 0 0,1 1-240 0,3 1 80 16,0 3 160-16,1 2 0 0,0 3-144 0,2 6 144 15,2 4 0-15,0 7 240 0,2 7-48 0,2 6 0 16,4 4-64-16,-2 5-128 0,4 1 176 0,-2 3-176 15,-5 2-416-15,-1 2-192 0,-1 0-32 0,0-1-16 16,-2-3-528-16,-1-4-96 0,-2-6-32 0,0-6 0 0,-2-7 784 0,-1-3 144 16,-2-5 48-16,1-3 0 0,-4-5 336 0,-1-5 0 15,0-4 0-15,-3-3 0 16,-5-6-1136-16,0 0-304 0,0 0-64 0,-2-12-16 16,-1-4-656-16,-7-3-144 0,-4-2-32 0,-3-2 0 15,-2-2 800-15,-1-1 144 0,-4-1 48 0,1 1 0 0,-1-1 1360 0,2 2 0 16,-1 2 192-16,-2 1 0 0,1 2 1600 0,0 2 336 15,4 3 64-15,1 0 16 0,2-1 224 0,1 1 32 16,0 0 16-16,2 1 0 0,3 0-592 0,1 0-112 16,0-2-32-16,2 0 0 0,0-2-528 0,2-2-96 0,2-3-32 15,1-2 0-15,0-3-560 0,3 0-112 0,3-4-32 0,1 0 0 16,4 1-384-16,3-1 128 0,3-1-128 0,7 0 0 16,3 1 0-16,6 3 0 0,2 1 0 0,2 2 0 15,0 0 0-15,1 3 128 0,-2 1-128 0,-1 3 128 16,-1 0-128-16,-3 5 0 0,-1 3 0 0,-5 3 0 15,-5 1 0-15,-2 4 0 0,-5 0 0 0,-3 3 0 16,-7 0 128-16,0 0 0 0,5 8 0 0,-3 1 0 16,-3 1 48-16,-2 2 0 0,-2 4 0 0,-4-1 0 15,1 0-176-15,-3 2 0 0,-3-1 0 0,-1 1 0 16,-3-1-192-16,1 0 48 0,-1-1 0 0,2 0 0 16,-1-1-32-16,3 0 0 0,0-1 0 0,0-1 0 15,2-1-112-15,1-1-32 0,0-1 0 0,1-1 0 16,3-4-1488-16,7-4-304 0,-8 5-64 0,8-5-10224 15,0 0-2032-15</inkml:trace>
  <inkml:trace contextRef="#ctx0" brushRef="#br0" timeOffset="26501.32">21719 13321 33167 0,'4'8'2944'0,"0"0"-2352"15,-4-8-464-15,0 0-128 0,6 8 3616 0,-2 1 704 16,-4-9 144-16,0 0 16 0,2 9-3552 0,-2 0-720 16,-2 1-208-16,-2 0 0 0,-2-1 0 0,0 4-160 0,-2 0 0 0,-1 2 0 15,-1 2 160-15,1 0-192 0,1 1 192 0,0-1-192 16,2 0 192-16,2-3 176 0,2 1-48 0,1-1 0 16,1-1 96-16,2-1 16 0,2-1 0 0,3 0 0 15,-3-1-240-15,3-1 144 0,1-3-144 0,0 0 128 16,2-3-128-16,1 1 0 0,-1-4 0 0,0-2 0 15,1 0 0-15,-1-1 0 0,-1-1 0 0,0-2 0 16,-2-1 176-16,1 1-48 0,-1-2-128 0,-2 0 192 16,-3 0-48-16,-1-1-16 0,-1 0 0 0,1-1 0 15,-1-1 96-15,-1 0 16 0,-2 0 0 0,-1-1 0 16,-3-2-240-16,-1-2 144 0,1-1-144 0,0-1 128 16,-1 1-128-16,3 1-192 0,0 2 32 0,2 1 16 15,1 1-48-15,1 1 0 0,1 1 0 0,3 1 0 16,2-2 48-16,2-1 0 0,3-3 0 0,2 2 0 15,4 2-16-15,1-1 0 0,3-4 0 0,2 0 0 0,0 3 32 16,2 1 0-16,3 1 0 0,-3 1 0 0,-1 0-144 16,0 4-32-16,0 1 0 0,-1 4 0 15,-1 3-144-15,-1 3-48 0,-3 1 0 0,0 5 0 16,-4 5-16-16,-1 1 0 0,-2 2 0 0,-1 3 0 0,-1 1 208 0,-2 0 48 16,-1-1 0-16,-1-1 0 0,-2-2 400 0,0-4 96 15,0 1 16-15,-1-3 0 0,-1-1 208 0,0-1 48 16,0-3 16-16,0-8 0 0,0 0-144 0,0 0-16 15,0 0-16-15,0 0 0 0,0 0-160 0,0 0-48 16,0 0 0-16,8 0 0 0,2-3 32 0,2-3 0 16,1-4 0-16,1-4 0 0,0-3-176 0,4-2 0 15,2-2 0-15,0-2 128 0,1-3-128 0,2-4-256 16,-1-3 64-16,2-2 16 16,0-5-464-16,0 0-112 0,-3-2-16 0,-2-2 0 15,-4-1-592-15,-1-4-128 0,1-2-32 0,-7-1 0 16,2 0-208-16,-1 5-64 0,-1 4 0 0,-1 2 0 15,0 3-288-15,0 4-64 0,-2 3-16 0,1 4 0 16,-1 1 1008-16,1 5 208 0,-2 2 48 0,0 3 0 0,0 5 1280 0,1 2 272 0,0 2 48 0,-1 1 16 16,-4 6 1280-16,0 0 256 0,0 0 48 0,0 0 16 15,0 0-400-15,10 0-96 0,-10 0-16 0,10 7 0 16,-1-1-496-16,-3 3-96 0,0 1-32 0,-2 2 0 16,1 5-464-16,0 1-80 0,-2 3-32 0,1 3 0 15,-1 4-160-15,0 4-16 0,-1 4-16 0,2 6 0 16,0 7-288-16,4 9-128 0,-2 4 0 0,7 4 128 15,2 3-128-15,1 0 0 0,3 2-160 0,3 1 160 16,5-4-336-16,-1-5 16 0,4-5 16 0,-1-6 0 16,0-6-208-16,-3-3-64 0,1-4 0 0,-3-4 0 15,-2-6-96-15,0-6-32 0,-3-6 0 0,-2-6 0 16,-1-7-224-16,-3-7-48 0,-4-8-16 0,-5-11 0 16,-4-10-2544-16,-5-9-512 0,-6-6-112 0,-6-2 0 0</inkml:trace>
  <inkml:trace contextRef="#ctx0" brushRef="#br0" timeOffset="26650.8">22493 12787 19343 0,'-6'11'848'0,"4"-3"192"0,0 3-832 0,1 0-208 16,2 0 0-16,3 0 0 0,3 0 7424 0,5 0 1456 15,3 0 272-15,10-1 64 0,5 0-6976 0,10 0-1408 16,5 0-288-16,5 3-48 0,2 1-496 0,8 1-256 0,2-3 16 16,3-1 16-1,-5-1-576-15,-1-3-112 0,-1-1-32 0,-3-4 0 16,-1-4-2000-16,-1-4-416 0</inkml:trace>
  <inkml:trace contextRef="#ctx0" brushRef="#br0" timeOffset="41944.68">7591 17058 15551 0,'0'0'688'0,"-2"8"144"0,2-8-672 0,0 0-160 16,0 0 0-16,0 0 0 0,-6 6 576 0,6-6 96 15,0 0 16-15,0 0 0 0,0 0-336 0,0 0-64 16,-5-6-16-16,0-1 0 0,1-1 208 0,1 2 32 0,0-1 16 0,3 7 0 16,0 0 240-16,0 0 32 0,-4-5 16 0,4 5 0 15,0 0 112-15,0 0 32 0,0 0 0 0,0 0 0 16,0 0 48-16,0 0 16 0,-6-4 0 0,6 4 0 16,0 0-576-16,0 0-128 0,0 0 0 0,0 0-16 15,0 0-432-15,0 0-96 0,0 0-16 0,0 0 0 16,0 0-80-16,0 0-32 0,7-3 0 0,1 1 0 15,-8 2 192-15,11-1 160 0,1 0-208 0,0 1 80 16,1 0 336-16,4 2 80 0,-1 0 16 0,3 0 0 16,1-1 208-16,1 1 64 0,1 0 0 0,2-2 0 15,1 1-48-15,4 1 0 0,1-1 0 0,5 0 0 16,2-2-144-16,1 2-16 0,-1 0-16 0,1 0 0 16,1 1-128-16,-1-2-32 0,0-1 0 0,2 0 0 15,3 0 128-15,2 0 0 0,2-1 16 0,0 0 0 0,0-2 16 16,0 1 0-16,1-2 0 0,-1-1 0 0,0 1-32 0,1-1 0 15,0-1 0-15,3 0 0 0,0-1 64 0,0-1 16 16,-4 0 0-16,1 1 0 0,-3-1-80 0,-1 1-32 16,-4 0 0-16,1 2 0 0,0-2-288 0,1 2 128 15,0 0-128-15,0 2 0 0,-3-1 0 0,-3 2 0 16,-2-1 0-16,-2 0 0 0,-2 3 0 0,-2 0 0 16,-3-1 0-16,-2 0 0 0,-1 1-208 0,-4-1 0 15,0 0 0-15,-2 1 0 16,-1-1-176-16,0 1-16 0,-1 1-16 0,-1-1 0 15,-4-1-448-15,1-1-96 0,1 1 0 0,-3 1-16 16,-8 1-1632-16,0 0-320 0,0 0-64 0,0 0-10400 0</inkml:trace>
  <inkml:trace contextRef="#ctx0" brushRef="#br0" timeOffset="42512.63">7881 17309 15663 0,'0'0'688'0,"0"0"144"0,0 0-656 0,0 0-176 16,0 0 0-16,0 0 0 0,0 0 4272 0,0 0 816 16,11-4 160-16,0 1 48 0,0-1-3872 0,0 0-768 0,1 2-144 0,0 1-48 15,1 0 0-15,0 1 0 0,0 0 0 0,1 1 0 16,1 2-96-16,1 1-32 0,-1-1 0 0,4 1 0 16,2 1-32-16,3 0-16 0,2 2 0 0,2-1 0 15,3 0 32-15,4-1 16 0,5 1 0 0,5-2 0 16,3 0 16-16,4-4 0 0,-3-3 0 0,3-1 0 15,2-3-96-15,3-2-32 0,2-5 0 0,3-1 0 16,2-3-64-16,-1-1-16 0,-3-6 0 0,0 0 0 16,-4-1-144-16,-1 3 0 0,-1 1 0 0,0 2 128 15,1 1-288-15,-5 1-64 0,-1 4-16 0,-4 3 0 32,-1 2-400-32,0 4-64 0,-3 3-32 0,2 2 0 0,0 3-288 0,3 4-64 0,4 1-16 0,-3 1-10304 15,-1 3-2064-15</inkml:trace>
</inkml:ink>
</file>

<file path=ppt/ink/ink30.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37:27.484"/>
    </inkml:context>
    <inkml:brush xml:id="br0">
      <inkml:brushProperty name="width" value="0.05292" units="cm"/>
      <inkml:brushProperty name="height" value="0.05292" units="cm"/>
      <inkml:brushProperty name="color" value="#FF0000"/>
    </inkml:brush>
  </inkml:definitions>
  <inkml:trace contextRef="#ctx0" brushRef="#br0">7186 3539 22111 0,'0'0'1968'0,"0"0"-1584"0,-3-5-384 0,3 5 0 0,0 0 3200 0,0 0 544 16,-4-5 112-16,1 2 32 0,3 3-2592 0,0 0-512 15,0 0-96-15,-6-2-32 0,0 1-208 0,1 4-64 16,-2 0 0-16,0 1 0 0,0 0-528 0,-2 1-112 16,0 3-32-16,0 2 0 0,-2 1 96 0,-1 1 0 15,-2 4 16-15,-3 2 0 0,-2 2 176 0,-1 2-208 16,0 1 80-16,-1 4 128 0,-1 3 0 0,0 3 0 15,-2 3 0-15,3 2 0 0,1-1 128 0,0 4 64 16,1 2 0-16,0 3 0 0,1 1 16 0,1-1 16 16,-1-1 0-16,3 1 0 0,1-2-48 0,2-3-16 15,2 0 0-15,2-2 0 0,0-2-160 0,0-2 192 16,3-3-192-16,0-2 192 0,1-3-64 0,3-4-128 0,1-4 192 0,0-4-64 16,0-2-128-16,2-5 128 0,-2-8-128 0,0 0 128 15,7 5-256-15,0-3-64 0,2-2-16 0,0-4 0 31,1-4-192-31,2-5-48 0,2-4 0 0,2-5 0 16,-1-6 0-16,2-3 0 0,0-1 0 0,2-3 0 16,-2-5-32-16,1-1-16 0,1-2 0 0,-1 3 0 0,0-2 176 0,-1 1 48 0,-3-1 0 0,2 3 0 15,1 1 400-15,-2 3 64 0,-3 2 32 0,0 4 0 16,-1 2 400-16,-1 5 80 0,-2 2 0 0,1 4 16 16,0 0 176-16,-2 3 16 0,-1 1 16 0,0 1 0 15,1 2-272-15,1 2-48 0,-3-1-16 0,-5 8 0 16,8-4-112-16,-1 2-32 0,-7 2 0 0,8 4 0 15,1 1-160-15,0 6-32 0,1 5-16 0,1 5 0 16,0 4-80-16,2 6-16 0,0 5 0 0,2 6 0 0,1 6-144 0,2 2 0 16,-1-2 0-16,1 0 128 0,-1 1-288 0,2-4-64 15,0-4-16-15,0-3 0 16,0 0-672-16,0-4-144 0,-1-4-32 0,-3-3 0 16,-1-5-1136-16,-2-5-224 0,-2-3-48 0,-4-4-13408 15</inkml:trace>
  <inkml:trace contextRef="#ctx0" brushRef="#br0" timeOffset="156">6852 4032 46079 0,'0'0'2048'0,"0"0"400"0,0 0-1952 0,0 0-496 16,0 0 0-16,16 0 0 0,3 2 384 0,8 0 0 0,7-1-16 0,7-2 0 15,5-1-368-15,6-3 0 0,5 0 0 0,8-1 0 31,7 2-2256-31,5-2-432 0,4 1-64 0</inkml:trace>
  <inkml:trace contextRef="#ctx0" brushRef="#br0" timeOffset="496">9649 3878 33167 0,'0'0'2944'0,"-7"5"-2352"16,0 5-464-16,-1 1-128 0,-1 1 2944 0,3 3 560 16,-3 4 112-16,1 3 32 0,0 1-3088 0,0 5-560 15,-1 1-224-15,3 4 16 16,1 0-1232-16,0 2-240 0,1 1-48 0,1-1-16 16,-3 1-1536-16,2-3-304 0,-1-1-64 0,2-3-10160 0</inkml:trace>
  <inkml:trace contextRef="#ctx0" brushRef="#br0" timeOffset="567">9516 4469 1839 0,'0'0'0'0,"0"0"160"0,0 0-160 0,0 0 0 0,0 0 0 15,0 0 0-15,0 0 3936 0,0 0 752 0,0 0 160 0,0 0 16 16,1-8-3840-16,-1-5-768 0,0-2-256 0,0-6-8592 16</inkml:trace>
  <inkml:trace contextRef="#ctx0" brushRef="#br0" timeOffset="1003">9421 3777 911 0,'-3'-12'0'0,"-1"-1"0"0,0 0 0 0,0-1 0 15,2-2 4464-15,1 1 800 0,-1 1 176 0,2 1 16 16,-1 2-3392-16,2 2-672 0,2 0-144 0,0 0-32 16,0-1-160-16,1 2-32 0,2 1-16 0,4-1 0 0,2-1-288 0,5-1-48 15,4 0-16-15,5 3 0 0,5-1 256 0,5 2 48 16,5 0 16-16,4 3 0 0,2 1-80 0,-1 2 0 16,-3 6-16-16,-2 2 0 0,-3 2-352 0,-1 3-64 15,-3 2-16-15,-3 5 0 0,-3 2-80 0,-2 1-32 16,-4 0 0-16,-4 0 0 0,0 0-176 0,-6 0-32 15,-4-1-128-15,-6 3 192 0,-4-3-320 0,-5 1-80 16,-3-1-16-16,-4 1 0 0,-5-1-112 0,-4 0-32 16,-3 0 0-16,-6-2 0 0,0-2 176 0,1-2 48 15,1-3 0-15,3-4 0 0,0-4 288 0,5-1 64 16,4-6 16-16,5 1 0 0,3-1 544 0,10 2 96 16,0 0 32-16,0 0 0 0,2-6-48 0,6 0 0 0,4-1 0 0,4 3 0 15,2 1-432-15,3-1-96 0,0 1 0 0,2 3-16 16,1 3-304-16,0 3 0 0,-2 2 0 0,-2 3-144 15,-3 2-80-15,-2 4-16 0,-3 3 0 0,-3 3 0 16,-1 4 240-16,-5 2-176 0,-4 2 176 0,-4 2-160 16,-3 1 288-16,-3 0 48 0,-2-1 16 0,-1-1 0 15,0 0-192-15,-1-4-192 0,0-3 32 0,3-3 16 32,2-3-1792-32,4-4-368 0,4-4-64 0,8-4 0 15,4-4-1600-15,7-4-320 0,6-2-64 0,6-7-16 0</inkml:trace>
  <inkml:trace contextRef="#ctx0" brushRef="#br0" timeOffset="1535.38">12994 3826 37775 0,'0'0'1664'0,"0"0"368"0,-4-6-1632 0,0 0-400 0,0 1 0 0,-3 0 0 16,1 0 1296-16,-3 1 176 0,-3-1 48 0,-3 1 0 16,-5 1-432-16,-4 2-64 0,-5 1-32 0,-4 3 0 15,-3 3-800-15,-6 2-192 0,-4 6 0 0,-3 4 0 16,-9 4 0-16,-3 4-240 0,-3 4 80 0,2 6 16 15,8 0 656-15,3 2 128 0,7 0 16 0,7 0 16 16,5-1-1248-16,7-2-256 0,4 0-64 16,7-2 0-16,6-3 1088 0,4-2 192 0,5 0 64 0,7-2 0 15,7 0-208-15,8-1-48 0,8 0 0 0,6-2 0 16,7-1-192-16,9-3 0 0,8-3 0 0,3-3 0 16,0-5-496-16,1-1 16 0,0-5 0 15,1-3 0-15,2-3-176 0,0-3-48 0,0 0 0 0,-4-4 0 16,-8-2-816-16,-2-1-160 0,-3-3-48 0,-2 0-15792 15</inkml:trace>
  <inkml:trace contextRef="#ctx0" brushRef="#br0" timeOffset="1903.39">15030 3795 20271 0,'0'0'1792'0,"0"0"-1424"0,0 0-368 0,0 0 0 16,0 0 4576-16,0 0 848 0,0 0 160 0,0 0 48 15,0 0-4224-15,-4 8-832 0,4-8-160 0,-5 10-32 16,2 1-32-16,1 3 0 0,0 1 0 0,0 4 0 16,-1 3-112-16,2 3-32 0,0 4 0 0,1 4 0 15,0 3-208-15,1 3 144 0,1 1-144 0,2-2 128 16,0-3-480-16,2-1-96 0,1-1-32 0,1-2 0 16,1-2-544-16,0-4-128 0,2-3 0 0,-3-3-16 15,2-3-48-15,-1-3 0 0,0-2 0 0,-1-3 0 16,-8-8-128-16,8 1-16 0,-8-1-16 0,9-8-12272 15</inkml:trace>
  <inkml:trace contextRef="#ctx0" brushRef="#br0" timeOffset="2152.4">14691 3743 35935 0,'11'-2'3200'0,"2"0"-2560"16,3-1-512-16,8 0-128 0,5 1 2128 0,3 0 416 15,2-1 80-15,2 1 0 0,3 0-1360 0,1 2-288 0,1 3-48 16,3 2-16-16,2 3-528 0,2 4-128 0,-2 3 0 0,-3 6-16 31,-7 3-544-31,-2 5-96 0,-4 3-32 0,-5 1 0 0,-3 0 96 0,-3-2 16 0,-5 0 0 0,-4 0 0 16,-3-1 320-16,-3 0 0 0,-4-2 160 0,-3-1-160 16,-4-4 320-16,-4-1-32 0,-3-1-16 0,-3 1 0 15,-5-2-272-15,-5-3 0 0,-6 0 0 0,-11-3-144 31,-8-3-2800-31,-1-2-544 0</inkml:trace>
  <inkml:trace contextRef="#ctx0" brushRef="#br0" timeOffset="2938.08">17682 4027 16575 0,'0'0'736'0,"0"0"160"16,-7 6-720-16,7-6-176 0,0 0 0 0,0 0 0 0,0 0 5312 0,7 5 1024 0,7 0 192 0,9-3 64 15,10 0-4880-15,14-2-976 0,15-1-192 0,0-5-32 16,0-1-512-16,3-2 0 0,2 0-208 0,2 2 64 16,3 3 144-16,-3 0 0 0,-3-3 128 0,-3 2-128 15,-6 0 0-15,-2 1 0 0,-2 0 0 0,-2 1 0 16,0 0-192-16,-4 0-96 0,-6-1-32 0,-4 0 0 31,-6-1-448-31,-4 1-80 0,-7-1-32 0,-2-2 0 0,-4 1-1584 16,-4 0-320-16,-4-1-64 0</inkml:trace>
  <inkml:trace contextRef="#ctx0" brushRef="#br0" timeOffset="3152.61">18220 4161 11055 0,'-26'40'480'0,"7"-11"112"0,-3 2-464 0,3 7-128 0,2 5 0 0,4 3 0 0,3 1 7584 0,4-1 1504 16,4-2 288-16,4-5 64 0,5-5-7520 0,8-2-1488 16,6-1-304-16,12-5-128 15,11-3-640-15,9-3-192 0,12-6-48 0,3-5 0 16,1-4 112-16,3-5 0 0,2-3 16 0,0-2 0 16,1-2 240-16,-4-3 32 0,-9-1 16 0,-8-2 0 0,-7-3 192 0,-8 0 32 15,-7-1 16-15,-8-4 0 16,-5-3-3568-16,-10-3-720 0</inkml:trace>
  <inkml:trace contextRef="#ctx0" brushRef="#br0" timeOffset="3286.68">18018 4401 43999 0,'10'9'1952'0,"3"-5"400"0,7 2-1888 15,11-1-464-15,9 2 0 0,12 1 0 0,8-2 240 0,11 0-48 0,7-4-16 0,11-2 0 16,10-2-48-16,8 0-128 0,6-4 192 0,1 3-13456 15,-2-2-2704-15</inkml:trace>
  <inkml:trace contextRef="#ctx0" brushRef="#br0" timeOffset="3653.68">20953 3572 37775 0,'0'0'1664'0,"0"0"368"0,2 9-1632 0,0 0-400 16,3 4 0-16,-1 2 0 0,-1 4 1776 0,1 3 272 15,-2 2 48-15,-1 9 16 0,-2 6-1408 0,-1 11-288 16,-4 8-48-16,-2 6-16 0,-2 5-352 0,1 1-320 16,-4-1 64-16,4-2 16 15,0-1-192-15,2-3-32 0,3-3-16 0,2-4 0 16,0-5-48-16,2-5-16 0,2-6 0 0,2-5 0 0,3-2 192 0,0-4 32 0,2-4 16 0,0-3 0 16,0-5-48-16,-1-2-16 0,0-4 0 0,-1-5 0 31,-1-1-1520-31,-6-5-304 0,8-5-64 0,-1-6-8144 0,-3-8-1632 0</inkml:trace>
  <inkml:trace contextRef="#ctx0" brushRef="#br0" timeOffset="3870.68">20776 3953 32255 0,'0'0'2864'0,"0"0"-2288"0,0 0-576 0,0 0 0 15,0 0 2512-15,0 0 400 0,12-3 80 0,6 1 16 16,7 0-1456-16,10-2-272 0,10 1-64 0,11 0-16 15,9-2-816-15,2 1-144 0,-1 0-48 0,2 0 0 0,0 0-64 0,2-2 0 16,-1 1-128-16,-3 1 192 0,-3-1-192 0,-6 1-240 16,-6-1 48-16,-7 1 16 15,-6 0-288-15,-5-1-64 0,-4 1-16 0,-7-1 0 16,-7 1-1824-16,-6-2-352 0,-6 0-80 0,-12-1-16 16,-12 0-1936-16,-9 1-400 0</inkml:trace>
  <inkml:trace contextRef="#ctx0" brushRef="#br0" timeOffset="3968.68">20792 4099 26719 0,'-9'18'2368'0,"4"0"-1888"16,3-2-480-16,9 3 0 0,11 2 3904 0,11 1 704 16,11 0 128-16,16 0 16 0,16-2-2816 0,8-5-560 0,6-5-112 0,12-4-32 31,11-7-1808-31,3-8-352 0,1-8-80 0</inkml:trace>
  <inkml:trace contextRef="#ctx0" brushRef="#br0" timeOffset="11250.99">9184 2287 8287 0,'0'0'736'0,"0"0"-592"0,-9 1-144 0,3 0 0 16,6-1 2864-16,0 0 528 0,0 0 128 0,-6-1 0 15,6 1-1808-15,0 0-368 0,-7-2-80 0,7 2-16 16,-5-3-480-16,5 3-112 0,-4-5-16 0,-1 1 0 16,3-3 96-16,2 7 16 0,-4-4 0 0,2-2 0 15,1 0 160-15,1 6 48 0,0 0 0 0,-1-7 0 16,1 7-32-16,0 0 0 0,0 0 0 0,0 0 0 16,0 0-352-16,0 0-80 0,0 0-16 0,0 0 0 15,0 0-480-15,0 0 0 0,10 3 0 0,1 3 0 16,1-1 0-16,1 1 0 0,1-1 0 0,3 1-160 15,1 0 160-15,1 0 0 0,2-3-144 0,1-1 144 16,2-2 0-16,0 0 0 0,-1 0 0 0,1-2 128 0,2-1 288 0,1-1 48 16,0-1 16-16,2 1 0 0,0-1 32 0,1 2 16 15,0 0 0-15,3-1 0 0,2 0-144 16,1 0-16-16,2-2-16 0,-4 1 0 0,-2-1-160 0,-1 2-16 16,-3 0-16-16,2-1 0 0,-2-3-160 0,0 2 192 15,-2 1-192-15,-1 0 192 0,-5-2-192 0,0 2 0 16,-1 0 0-16,-1 2 0 0,-1 1 0 0,-1 0 0 15,-4-1 0-15,0 0 0 0,-1 0 0 0,-1 2 0 16,-2 1 0-16,1-1 0 0,-1-3-208 0,-8 4 80 16,0 0 128-16,0 0-208 0,8-3-112 0,-8 3-32 15,0 0 0-15,0 0 0 16,0 0-128-16,6-2-32 0,-6 2 0 0,0 0 0 16,0 0-368-16,0 0-80 0,0 0 0 0,0 0-16 15,6-5-2128-15,-6 5-416 0</inkml:trace>
  <inkml:trace contextRef="#ctx0" brushRef="#br0" timeOffset="12092.99">9411 3389 28959 0,'0'0'1280'0,"0"0"272"0,0 0-1232 16,0 0-320-16,0 0 0 0,0 0 0 0,0 0 720 0,0 0 96 16,0 0 16-16,0 0 0 0,0 0-224 0,0 0-32 15,0 0-16-15,0 0 0 0,0 0-560 0,0 0-176 16,0 0 0-16,0 0 0 0,0 0 176 0,10-2 0 15,-2 0 128-15,-8 2-128 0,9-2 368 0,0-2 0 16,-1 1 0-16,2 0 0 0,2-1 528 0,-3 2 96 16,1 0 32-16,1 1 0 0,1-2-128 0,1 0 0 15,2 0-16-15,0 1 0 0,0 0-272 0,2-1-48 16,1 1-16-16,1 1 0 0,2-1-288 0,3 1-48 16,2 0-16-16,1 0 0 0,2-2-192 0,-1 1 0 0,0 0 0 15,-1-1 0-15,-2-1 0 0,0 1 0 0,0 1 0 16,1-1 0-16,-6-1 240 0,1 2-48 0,-2 0-16 0,1 0 0 15,-3 0 16-15,-1-1 0 0,-2 2 0 0,-1 0 0 16,1 0-64-16,-2 0-128 0,0 0 192 0,-1 1-64 16,-2-1-128-16,-1 1 0 0,0-1 0 0,-8 1 0 31,0 0-1856-31,0 0-256 0,0 0-64 0</inkml:trace>
  <inkml:trace contextRef="#ctx0" brushRef="#br0" timeOffset="17146.22">10783 6973 19583 0,'0'0'864'0,"0"0"176"0,0 0-832 0,0 0-208 16,-7 0 0-16,7 0 0 0,-8-4 1648 0,0-1 272 0,0 1 64 0,2-2 16 15,-1-1-144-15,-1-1-48 0,0 0 0 0,-2 0 0 16,0 0-624-16,-2-1-128 0,-2 0-32 0,1 0 0 15,-1 0-192-15,0 2-32 0,-3 0-16 0,0 1 0 16,-2-1-320-16,1-1-64 0,1 1-16 0,-1-1 0 16,-1 0-64-16,0 2-32 0,0 0 0 0,-3 1 0 15,1-2-288-15,0 0 0 0,-1 2 0 0,0 0 0 16,-2 0 0-16,1 1 0 0,-3-1-160 0,1 1 160 16,-1-2 0-16,-4 0 0 0,1-1 0 0,-2 2 0 15,-1-1 0-15,2-1 288 0,0 0-48 0,2 0-16 16,-1 1 128-16,-1-1 32 0,0-1 0 0,-1 2 0 15,0-2-160-15,-2 1-32 0,-4 0 0 0,-1 0 0 16,-1 3-192-16,-2-1 176 0,0 0-176 0,2 0 160 16,-1 0-160-16,3 2 0 0,-1 0 0 0,2 0 0 0,0-1-144 0,-2 1 144 15,0 3-192-15,-3-2 192 0,0-3-176 0,1 1 176 16,2 1-160-16,1 2 160 0,2 1 0 0,0-2 0 16,2-1 0-16,3 1 0 0,-2 2 0 0,1-2 0 15,-1-3 0-15,-1 1 0 0,-2 2 0 0,0 0 0 16,-3 1 0-16,2 0 0 0,0-2 0 0,2 0 0 15,-1 2 0-15,4 0 160 0,-1-1-160 0,4 1 0 16,1 0 0-16,-1 1-176 0,2 0 176 0,-2 0 0 16,0 0 0-16,-1 1 0 0,-2 1 0 0,3 1 128 15,1 3-128-15,2-2 0 0,0 1 0 0,2-1-128 16,1 0 0-16,1 5 0 0,0 1 128 0,2-1-128 16,0-1 128-16,2 0-128 0,0 2 128 0,-1 1 0 15,0 1 0-15,1 1 0 0,1-2 0 0,-1 1 0 0,2 0 0 16,-3-1 0-16,0 0 0 0,-1-1 0 0,1 0 0 0,2 1 0 15,1 0 0-15,0 0 0 0,3 0 0 0,-2-2 0 16,2 0 0-16,2 0 0 0,1-2 0 0,0 1 0 16,3 2 0-16,0 0-128 0,1-1 128 0,-1 2 0 15,2 1 0-15,-1 1-128 0,2 2 128 0,1 0 0 16,0 2 0-16,2 0 0 0,1 1 0 0,1-2 0 16,1 0-192-16,3-1 32 0,0-1 16 0,3 2 0 15,2 0 16-15,2 1 0 0,3-2 0 0,1 1 0 16,1-1 128-16,4-1-208 0,0-1 80 0,0 3 128 15,1-2 0-15,-3 0 0 0,1 0 0 0,1 0 0 16,1 0 0-16,0-1 0 0,2 0 0 0,-1 1 0 16,1-1 0-16,1 0 0 0,0 2 0 0,3-1 0 0,3 0 128 0,2 0-128 15,0 0 128-15,2-1-128 0,1 0 0 0,-2 1 0 16,-2-3 0-16,3-1-176 0,1-2 176 0,0-1 0 16,1-2 0-16,3 1 0 0,1-2 0 0,3 0 144 15,2 0-144-15,-2 0 160 0,-3-1-160 0,2 0 0 16,-2-1 0-16,1-2 0 0,-5-2 256 0,4 0-48 15,-2 1 0-15,3 1 0 0,1-1-208 0,-1 0 0 16,0-1 128-16,-2 1-128 0,-3 1 0 0,0 2 0 16,0-1 0-16,-2 0 0 0,0-2 0 0,1 0 0 15,-3 0 0-15,1 2 0 0,0 1 0 0,1 0 0 16,2 1 0-16,-3-2 0 0,-2-2 0 0,-2 1 0 0,0 0 0 16,2-3 0-16,-2-1 256 0,1 1-64 0,-1 1 0 0,2-1 0 15,0-3-192-15,0-1 128 0,3-1-128 0,0 2 0 16,0 1 224-16,-2-1-48 0,-3-3-16 0,1-1 0 15,-1-2 32-15,-1 0 16 0,1 0 0 0,-1 1 0 16,-3-1 48-16,1 0 16 0,-1 0 0 0,1-1 0 16,-2 0-64-16,2 1-16 0,-1 1 0 0,0-1 0 15,-3-2 0-15,-2-1 0 0,-2 1 0 0,-4-1 0 16,-3-1-64-16,-1 1 0 0,-2-2-128 0,-1 0 192 16,-3-3-192-16,-2-2-288 0,-1 0 64 0,-2-1 16 31,-3 0-1072-31,-2-7-224 0,-5-5-32 0</inkml:trace>
  <inkml:trace contextRef="#ctx0" brushRef="#br0" timeOffset="21034.91">10757 5949 21183 0,'0'0'1888'0,"0"0"-1504"16,0 0-384-16,0 0 0 0,0 0 3152 0,0 0 560 16,0 0 128-16,0 0 0 0,0 0-2416 0,0 0-480 15,0 0-112-15,0 0 0 0,0 0-592 0,-7-3-112 16,-1-1-128-16,2 1 176 0,-4-1-304 0,1-1-64 15,-1 1-16-15,-2-1 0 0,-3 1 336 0,-1 0 64 16,-1-2 0-16,-2-1 16 0,-2 1 176 0,0-1 16 0,-1 1 16 0,0 0 0 16,-1 1 32-16,-2-1 0 0,-1 1 0 15,0 0 0-15,-3 1-64 0,1-1 0 0,-1 1 0 0,0 1 0 16,-2 1-48-16,-6-1-16 0,-2-1 0 0,-2 1 0 16,-1 0-96-16,-1 2-32 0,3 0 0 0,-2-1 0 15,2 1-192-15,0 1 0 0,2 3 0 0,-1-1 0 16,-3-2 0-16,0-2 0 0,-1 1 0 0,1 1 0 15,3 0 0-15,1 0 0 0,1-3 0 0,1 2 0 16,0 1 160-16,0 0-160 0,0-1 160 0,-5-2-160 16,-1 0 160-16,-3 0-160 0,-4-2 160 0,3 3-160 15,-1 4 0-15,1 1 0 0,-1-2 0 0,1 3 0 16,2 3 0-16,-3-1 0 0,-4-1 0 0,1 1 0 16,1 2 0-16,3 2 128 0,2 0-128 0,2-1 144 15,3-3-144-15,3 2-144 0,2 1 144 0,1 1-208 16,1 0 208-16,-2-1 0 0,-1 0 0 0,-2 0 0 0,1-1 0 0,0 1 0 15,1 0 0-15,2 2 0 0,1 0 0 0,1 2 0 16,1-1 0-16,3 1 0 0,1 0 0 16,5 1 0-16,-2-2 0 0,5 2 0 0,-1-3-160 0,1 1 160 15,2 2-160-15,0-2 160 0,3-1-240 0,0 1 48 16,1 3 16-16,1-1 0 0,0-1 32 0,0 1 0 16,0 0 0-16,2 1 0 0,0 1 144 0,2 2-192 15,0-1 192-15,2 0-192 0,2 0 192 0,3 0 0 16,0 1-144-16,4-2 144 0,-1-2 0 0,2-1-176 15,1 0 176-15,2 0-128 0,0 0 128 0,2 1-192 16,1 0 192-16,4 1-192 0,1 1 192 0,3 0-192 16,1-2 192-16,1 0-192 0,-1-2 192 0,2 1 0 15,3 0-144-15,1 0 144 0,3-2 0 0,3 0-176 0,2-1 176 16,4 1-128-16,4 0 128 0,4-1-128 0,5-1 128 0,0-1-128 16,-1 0 128-16,4 0 0 0,1-1 0 0,3-3 0 15,4-1 0-15,4 1 256 0,3 0-48 0,-3-3 0 16,-1-1 32-16,3 0 0 0,4-2 0 0,1 0 0 15,3 0-48-15,-1-3-16 0,-5-4 0 0,3 1 0 16,0 0 32-16,-1-1 16 0,4-2 0 0,-3-2 0 16,-7-2-48-16,-2 0-16 0,-3 0 0 0,-3-1 0 15,-1 2 80-15,-4 2 16 0,-4-1 0 0,-4 1 0 16,-7 1 48-16,-2 0 16 0,-4-1 0 0,-4 0 0 16,-1-1 0-16,-2 0 0 0,-4 2 0 0,-3-1 0 15,0-1-64-15,-1-2-16 0,-4-6 0 0,-1-6 0 16,-1-5-240-16,-5-9-240 0,-1-9 48 0,-6-10-14272 15,-5-11-2880-15</inkml:trace>
  <inkml:trace contextRef="#ctx0" brushRef="#br0" timeOffset="23889.29">2814 6431 26895 0,'0'0'1184'0,"0"0"256"0,0 0-1152 0,0 0-288 0,0 0 0 0,0 0 0 0,0 0 1024 16,0 0 128-16,0 0 48 0,0 0 0 0,0 0-560 0,0 0-128 16,0 0 0-16,0 0-16 0,0 0-496 0,8 0-208 15,-8 0 16-15,10-3 0 0,-1 1-32 0,1 0 0 16,0 0 0-16,1 0 0 0,1 1 224 0,1 1 0 15,-2-2 0-15,3 2 0 0,3 0 320 0,1 2 96 16,-3-2 32-16,3 0 0 0,0 0 96 0,5-2 32 16,2 1 0-16,1-1 0 0,1-1-128 0,3-2 0 15,4 1-16-15,5 0 0 0,3-3-224 0,3 0-32 16,4 2-16-16,0-2 0 0,-3 1-160 0,3-1 0 16,4 1 0-16,2-2 0 0,3-1 0 0,6 1 0 15,1 1 0-15,1-3 0 0,-4-1 0 0,0 0 192 16,3-1-192-16,3-2 192 0,4 0 64 0,-3 0 0 0,-2 0 16 0,-2-1 0 15,1 2-48-15,-2-1-16 0,2-2 0 16,0 4 0-16,1 5-80 0,-4 0 0 0,-3 1-128 0,0 2 192 16,-2 2-192-16,3 2 144 0,1 1-144 0,0 1 128 15,-3 0 0-15,-2 2-128 0,0 0 192 0,-2 0-64 16,0 0 0-16,3-1 0 0,2-1 0 0,0-1 0 16,-3 0 48-16,0-1 0 0,-2-1 0 0,-1 0 0 15,0 0 144-15,2 0 16 0,1-1 16 0,2 2 0 16,-4 0 16-16,-3 0 0 0,0-2 0 0,-1 1 0 15,-1-1-176-15,2 0-48 0,0-1 0 0,-1 1 0 16,2 0-144-16,-2-1 128 0,-5 0-128 0,-2 2 128 16,-1 1-128-16,1 0 0 0,-1-1 0 0,2 1 0 15,-2 0 128-15,1 1-128 0,3 0 0 0,-5-1 128 16,-1 0 48-16,-3 0 0 0,-1-1 0 0,1 0 0 0,-2 1 128 0,-1-1 16 16,-1 0 16-16,2 0 0 0,-1-2-128 0,0 1-16 15,-1 2-16-15,-1 0 0 0,-1-1-176 0,-3 1 128 16,-2 1-128-16,-2 1 128 0,1-2-128 0,-1 3 0 15,3-1 0-15,-1 1 0 0,-1-1 0 0,1 0 0 16,-1 0 0-16,1 0 0 0,-1-1 128 0,-2 1-128 16,2 1 0-16,-3 1 128 0,-1-2-128 0,-3 0 128 15,-1 1-128-15,-1 1 128 0,-4-2 16 0,-1-2 0 16,-1-1 0-16,-1 1 0 0,-1 2-144 0,-1 0-176 16,-8-2 48-16,10 3 0 15,-10-3-272-15,10 2-48 0,-10-2-16 0,0 0 0 16,6-2-2528-16,-6 2-496 0</inkml:trace>
  <inkml:trace contextRef="#ctx0" brushRef="#br0" timeOffset="24956.84">2429 5398 27647 0,'0'0'1216'0,"0"0"256"0,0 0-1168 0,-6 4-304 16,6-4 0-16,0 0 0 0,0 0 3632 0,0 0 656 16,0 0 144-16,0 0 32 0,0 0-3136 0,6 9-624 15,0 0-128-15,3 1-32 0,1 3-544 0,1 1 0 16,1 3 0-16,1 1 0 0,1 2-208 0,1 4 0 16,-2 5 0-16,2 3 0 0,-1 1 80 0,0 1 128 15,-1 0-208-15,0 2 80 0,-2 2 128 0,1-1 0 16,0-1 0-16,-1-3 0 0,-2-3 0 0,1-3 176 0,-1-4-48 0,0-2 0 15,-2-3 128-15,1 0 32 0,-1-4 0 16,-2-2 0-16,0-2 32 0,-1-1 0 0,-4-9 0 0,0 0 0 16,4 7-64-16,-4-7 0 0,0 0 0 0,0 0 0 15,0 0-256-15,0 0 128 0,0 0-128 0,0 0 0 16,0 0 144-16,2 7-144 0,-2-7 0 0,0 0 144 16,0 0-144-16,0 0 0 0,-7 4 0 0,7-4 128 15,0 0-128-15,-9-4 0 0,0 0 0 0,9 4 0 16,-8-7 192-16,0 0-64 0,2-1 0 0,2-2 0 15,3-1 64-15,-1 0 16 0,-2 0 0 0,2-1 0 16,1-2-48-16,-2-4-16 0,-1-4 0 0,2-3 0 16,0-2-144-16,1 0 0 0,0-3 0 0,0 1 128 15,0 2-128-15,1 1 0 0,3-1 0 0,0 3 128 16,1 3-128-16,-1 1 128 0,0 2-128 0,2 1 128 16,0 2 0-16,2 0 0 0,-1 3 0 0,1 2 0 0,1 2-128 0,-1 0 0 15,2 2 0-15,0 2 0 0,0 0 0 0,-1 0-224 16,-8 4 80-16,10-3 16 0,-10 3-224 0,9-1-32 15,-9 1-16-15,10 0 0 0,-10 0 80 0,0 0 0 16,11 0 16-16,-11 0 0 16,0 0-208-16,0 0-32 0,0 0-16 0,10 2 0 15,-10-2-1936-15,0 0-400 0,0 0-80 0</inkml:trace>
  <inkml:trace contextRef="#ctx0" brushRef="#br0" timeOffset="25454.86">3138 5268 20271 0,'0'0'1792'0,"0"0"-1424"0,0 0-368 0,0 0 0 0,0 0 3616 0,0 0 656 16,0 0 128-16,0 0 16 0,0 0-2432 0,0 0-480 16,0 0-96-16,0 0-32 0,0 0-480 0,0 0-112 15,0 0-16-15,0 0 0 0,0 0-576 0,4 9-192 16,0 0 0-16,-1 0 0 0,0 1 0 0,2 2 0 16,0 4 0-16,3 0 0 0,1 2 192 0,2 2-64 15,2 2 0-15,3 1-128 0,3 2 0 0,2 2 0 16,1-2 0-16,2 1-192 0,0 3 192 0,2 2 0 15,-1-1 0-15,0 1 0 0,-2 0-176 0,-3-1 176 16,-1-2-192-16,0 1 192 16,-2 0-720-16,0-2-48 0,-2-2 0 0,-1-4 0 15,0-3-2064-15,-3-4-432 0,-3-2-64 0</inkml:trace>
  <inkml:trace contextRef="#ctx0" brushRef="#br0" timeOffset="25616.89">3636 5134 9215 0,'-10'18'816'0,"-2"-1"-656"0,-7 4-160 0,-2 7 0 15,-4 9 9056-15,-1 9 1776 0,-1 10 368 0,-9 5 64 16,-2 2-8976-16,-3 3-1792 0,-2 0-368 0,4 1-128 16,0 1-1856-16,3-2-432 0</inkml:trace>
  <inkml:trace contextRef="#ctx0" brushRef="#br0" timeOffset="29738.48">3667 7778 28559 0,'0'0'2544'0,"0"0"-2032"0,0 0-512 0,-5 5 0 16,5-5 1872-16,0 0 288 0,0 0 48 0,0 0 16 16,0 0-1392-16,0 0-256 0,0 0-64 0,0 0-16 15,0 0-368-15,8 1-128 0,1-1 0 0,3 0 0 16,0-1 0-16,5-1 0 0,3 1 0 0,1-1 0 16,-2-1 0-16,6-2 0 0,1 1 0 0,0 0 0 0,-1-1 0 0,3 1 0 15,4-1 0-15,3 0 0 0,3-3 272 0,5 1-32 16,2-2-16-16,5 1 0 0,6 0 128 0,2 1 32 15,0-3 0-15,5-2 0 0,4-4-160 0,6 1-32 16,8-1 0-16,2-2 0 0,2-5-64 0,4-3 0 16,2 1-128-16,2-2 192 0,3-4-192 0,-6-2 128 15,-1-1-128-15,4 3 0 0,5 2 0 0,-4 1 0 16,-5-3 0-16,1 2 0 0,-1 2 192 0,-1-1-64 16,0 2-128-16,-1 1 192 0,-7-1-64 0,3 6 0 15,2 3-128-15,-6 0 192 0,-4-1 16 0,-2 1 0 16,-5 3 0-16,1 3 0 0,0 1 80 0,-1 2 16 0,-2 2 0 0,-5-1 0 15,-6 0-304-15,-3 1 0 0,1-1 0 0,-3 3 0 16,-3 1 0-16,0-2 0 0,-2 0 0 0,-1 1 0 16,-5 1 0-16,-4 0-192 0,-4-2 48 0,-5 1 16 31,-4 0-464-31,-3 0-96 0,-4 1-16 0,-1 0 0 16,-6-1-2688-16,-8 4-528 0</inkml:trace>
  <inkml:trace contextRef="#ctx0" brushRef="#br0" timeOffset="30905.58">1983 7801 37087 0,'0'0'1648'0,"0"0"336"0,0 0-1600 0,0 0-384 16,0 0 0-16,0 0 0 0,0 0 640 0,0 0 64 15,0 0 0-15,0 0 0 0,0 0-320 0,0 0-48 16,10 7-16-16,-3-1 0 0,-2 2-320 0,-5-8 0 15,2 10 0-15,0 1 0 0,0 1 0 0,-2 4 0 0,-3 1 0 0,1 5 0 16,1 2 0-16,-2 6 0 0,-1 5 0 0,1 6 0 16,0 5 0-16,2 0 0 0,1 1 0 0,1 1-128 15,1 1 128-15,4 1 0 0,2-1 0 0,4-2 0 16,2-6 0-16,1 0 0 0,0-2 0 0,2-5 0 16,-2-6-192-16,2-1 64 0,-1-5 0 0,2-4 0 31,1-2-592-31,-1-5-112 0,-1-2-32 0,0-4 0 15,-1-2-1744-15,-3-3-336 0,0-4-80 0</inkml:trace>
  <inkml:trace contextRef="#ctx0" brushRef="#br0" timeOffset="31096.58">1915 8260 30399 0,'-8'7'2704'16,"2"-1"-2160"-16,0 0-544 0,6-6 0 0,0 0 3216 0,0 0 544 15,0 0 96-15,0 0 32 16,0 0-3536-16,12 3-704 0,4-4-144 0,2-2-16 16,4-1-1216-16,2-5-224 0,3-3-48 0,0-2-16 15,1-4-240-15,3-2-48 0,1-6-16 0,1-1-11040 16</inkml:trace>
  <inkml:trace contextRef="#ctx0" brushRef="#br0" timeOffset="31540.58">2596 7957 34607 0,'0'0'1536'0,"-6"8"320"0,1-1-1488 16,5-7-368-16,-5 6 0 0,3 3 0 0,1 1 1088 0,1 1 160 16,0 0 32-16,3 0 0 0,2-1-704 0,1 2-128 15,4 1-16-15,3 3-16 0,3-1-416 0,3 3 0 16,-1-1 0-16,6 2 0 0,4 1-176 0,5 2 176 16,3 1-128-16,3 2 128 0,1 3-208 0,0 1 32 15,-3 1 16-15,-2 0 0 16,-4-5-432-16,-1 0-96 0,-2 0-16 0,-3-3 0 15,-1-2-2160-15,-3-3-432 0,-3-5-96 0,-4-3-5568 16,-3-3-1104-16</inkml:trace>
  <inkml:trace contextRef="#ctx0" brushRef="#br0" timeOffset="31682.58">3062 7878 41871 0,'-11'8'1856'0,"5"0"384"0,-3 3-1792 0,-1 4-448 0,-2 4 0 0,-3 7 0 16,0 8 1328-16,-5 9 176 0,-4 7 32 0,-3 7 16 15,-4 6-1184-15,1 6-240 0,0 5-128 0,1 1 128 32,0 4-2752-32,2-2-560 0</inkml:trace>
</inkml:ink>
</file>

<file path=ppt/ink/ink3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38:24.741"/>
    </inkml:context>
    <inkml:brush xml:id="br0">
      <inkml:brushProperty name="width" value="0.05292" units="cm"/>
      <inkml:brushProperty name="height" value="0.05292" units="cm"/>
      <inkml:brushProperty name="color" value="#FF0000"/>
    </inkml:brush>
  </inkml:definitions>
  <inkml:trace contextRef="#ctx0" brushRef="#br0">13047 4771 7359 0,'-13'3'320'0,"1"-2"80"0,-5-2-400 0,-4 0 0 15,-2 0 0-15,-3 0 0 0,-3-1 6016 0,-1-1 1136 16,2 2 208-16,-3-1 64 0,-2-3-5504 0,-1-1-1088 15,-2-2-208-15,-3 0-48 0,-3-3-368 0,-4-2-64 16,-3 0-16-16,-4 1 0 0,-3 1-128 0,-1 0 0 16,-3-3 0-16,-3 0-176 0,-4 0 176 0,-3-2 0 15,-6-1 0-15,-1-1 0 0,0-2 192 0,-5 0 0 0,-6 0 16 0,0 0 0 16,-2 1 64-16,2 0 16 0,0 1 0 0,-3 1 0 16,-8 2 0-16,2 0 0 0,2-4 0 0,-3 3 0 15,-5 2-32-15,3 0-16 0,1 2 0 0,0-2 0 16,-1-5-16-16,1 3 0 0,0 1 0 0,1 1 0 15,-1 0 0-15,0-2 0 0,-2 3 0 0,1 1 0 16,2 2 16-16,-3 1 0 0,-5 0 0 0,2-1 0 16,1 3-240-16,-3 0 144 0,-4 3-144 0,1-1 128 15,2-1-128-15,-1 4 0 0,-2 0 0 0,3-1 0 16,1 2 0-16,1 1 0 0,-2 1 0 0,2 2 0 16,1-1 0-16,0 1 128 0,2 0-128 0,-1 2 0 15,-2-1 0-15,3 2 0 0,-1-1 0 0,0 1 0 16,-4 0 0-16,3 2 128 0,2 1-128 0,-4 3 0 15,-3 0 0-15,-2 2 0 0,6 1 0 0,-1 0 0 16,-5 3 128-16,1-1-128 0,4 1 0 0,-3 2 128 16,-5 1-128-16,5-1 0 0,5 0-160 0,1 3 160 0,-4 3-192 0,4 0 192 15,2-2-208-15,1 2 80 0,-3-2-48 0,5 1 0 16,3-1 0-16,2 0 0 0,3 0 176 0,-1-2-208 16,-5-3 80-16,2 3 128 0,3 4 0 0,-1 2 0 15,-6 3 0-15,-1 1 0 0,-1 2-128 0,0 3 128 16,2 3 0-16,-1 0 0 0,-1-2 0 0,2 1 0 15,7-2 0-15,-1 0 0 0,0-1 0 0,6-1 128 16,3-4-128-16,4 2 0 0,2 1 0 0,0 0 0 16,-2-2 0-16,2-1 0 0,4-2 0 0,2 0 0 15,1-1 0-15,2 1-176 0,-2-1-16 0,0 2-16 16,1 3 0-16,3-1 0 0,2-1 208 0,2 3-176 16,1 2 176-16,-4 2-160 0,-4-2 160 0,5 3 0 0,2-2-144 15,4 3 144-15,-1-2 0 0,3 2 0 0,0-1 0 16,0 3 0-16,-7 1 0 0,6 1 0 0,3 1 0 0,6 1 0 15,2 2 0-15,0-2 0 0,5 0 0 0,-1 1 0 16,0 3 0-16,1-1 0 0,5 0 0 0,3-1 0 16,1-1 0-16,5 1 128 0,2-2-128 0,5 1 192 15,0 1-192-15,3 1 0 0,2 1 0 0,3-2 0 16,3-2 0-16,2-1 0 0,1 3 0 0,2 1 0 16,0 1 0-16,2-1 0 0,1-1 0 0,0 3-176 15,3-1-16-15,1-1-16 0,0-2 0 0,2 1 0 16,1-2 16-16,2-2 16 0,1-1 0 0,1-3 0 15,3 0 48-15,1-1 0 0,2 0 0 0,4 0 0 16,2-1 128-16,3 0 0 0,2-2-144 0,3-2 144 16,0-1 0-16,-1 0 0 0,1-3 0 0,2 0 0 0,3 0 0 15,2 1 0-15,1 0 0 0,4 0 0 0,5-1 0 16,6 1 0-16,1-2 0 0,2 0 0 0,0 1-240 0,1 1 80 16,-1-2 16-16,4-3 0 0,1-2 144 0,3 0-128 15,1-2 128-15,0 1-128 0,-2-2 128 0,1 0-160 16,0 0 160-16,7-1-160 0,3-2 160 0,-1 0-192 15,-2 0 192-15,-2 2-192 0,0 2 48 0,5 2 0 16,3 0 0-16,-2-1 0 0,-3-1-16 0,-3 0 0 16,-3 1 0-16,4 1 0 0,4 1 160 0,0-4 0 15,0-3 0-15,0-1-128 0,0-2 128 0,5-1 0 16,5 1 0-16,1-2 0 0,-1 0 0 0,2 1 0 16,-1-1 0-16,7 0 0 0,4 0 0 0,-2 0 144 0,-3-1-144 15,7 1 0-15,7 0 0 0,-3-1 0 0,-4-1 0 16,4 0 0-16,4 0 0 0,-1 1 0 0,-1-2-144 0,0 0 144 15,3-3 0-15,1 0 0 0,-4-5 0 0,2-1 0 16,-1 0 0-16,3-3 144 0,3-3 0 0,-2-2 0 16,-1-2 128-16,2 0 32 0,1-3 0 0,0-1 0 15,-1-1-96-15,2-2-16 0,4 1 0 0,-2 0 0 16,-3-2-64-16,4 1-128 0,4 0 176 0,-2 1-176 16,0-2 128-16,0 4-128 0,2 0 0 0,0 3 0 15,0 1 128-15,-1 3-128 0,-2-1 0 0,1 1 0 16,-3 3 128-16,1-1-128 0,-1-1 0 0,-1 2 0 15,2-2 256-15,-1-2 0 0,-2 0 0 0,1 1 0 16,-2-2 192-16,0-1 48 0,0 0 0 0,-3 0 0 16,-3-1 16-16,3 1 0 0,0-3 0 0,-2-1 0 15,-3-2-128-15,1 2 0 0,2-3-16 0,-1 1 0 0,-6 1-112 16,3 1-32-16,5-5 0 0,-2-1 0 0,-5-1-224 0,4-2 144 16,0-4-144-16,0 2 128 0,-2 2-128 0,0-2 128 15,3-4-128-15,1-1 128 0,3-5 16 0,-2-2 0 16,-2 0 0-16,0-5 0 0,4-4 64 0,-6-1 16 15,-2-2 0-15,-1 0 0 0,3 2 32 0,-7-2 0 16,-6-4 0-16,-6-2 0 0,-3-1-96 0,-3 0-16 16,-3 2 0-16,-8 2 0 0,-5 0-144 0,-5-2 0 15,-8-2 0-15,-3-2 128 0,-4-3-128 0,-4 0 0 16,-6 2 0-16,-5-3 128 0,-4-5-128 0,-7-7-256 16,-5-9 64-16,-10-12 16 15,-8-12-1472-15,-7-19-288 0,-9-22-64 0</inkml:trace>
  <inkml:trace contextRef="#ctx0" brushRef="#br0" timeOffset="1554.48">6241 11061 14735 0,'0'0'1312'0,"0"0"-1056"0,0 0-256 0,0 0 0 15,0 0 3840-15,0 0 720 0,3-8 144 0,2-2 32 16,0-2-3504-16,3-3-688 0,0-4-144 0,-1-3-16 16,1-2-96-16,0-4-16 0,1-4 0 0,1-4 0 0,1-5-80 0,0-4 0 15,0-5-16-15,2-4 0 0,1-4 128 0,1-4 16 16,3-6 16-16,3-5 0 0,2-5 240 0,2-2 64 15,4-1 0-15,3 1 0 0,2 0 16 0,-2-1 16 16,-1 1 0-16,1 1 0 0,-1 2-176 0,0 1-48 16,-1 1 0-16,-1 2 0 0,-3 3-176 0,0 3-32 15,2 2-16-15,0 3 0 0,0 4-224 0,-1 2 0 16,0 1 0-16,-1 3 0 0,-3 3 0 0,-2 2 0 16,-2 3-160-16,-3 2 160 0,-1-1-384 0,-2 4 16 15,-1 3 0-15,1 2 0 16,-2 1-400-16,0 1-64 0,0 2-32 0,0 5 0 15,-2 2-288-15,-1 5-64 0,-2 4-16 0,-1 3 0 16,0 1-208-16,0 2-32 0,-5 8-16 0,0 0 0 16,0 0-1360-16,0 0-272 0</inkml:trace>
  <inkml:trace contextRef="#ctx0" brushRef="#br0" timeOffset="1905.48">6684 8767 40655 0,'0'0'1792'0,"0"0"384"0,0 0-1728 0,0 0-448 0,11-8 0 0,0-2 0 15,4-2 512-15,0-1 0 0,-1-1 16 0,4-2 0 0,3 0 16 0,1-2 0 16,0 2 0-16,2-2 0 0,-1-2-384 0,3 3-160 15,-1 0 128-15,0 1-128 0,2 0 0 0,-1 2 0 16,-1 0 0-16,-2 1 0 0,-3 1 0 0,-1 1 0 16,0 0 128-16,-3-2-128 0,1 0 0 0,-1 1 160 15,-1 1-160-15,0 3 160 0,-3 4 64 0,-1 2 16 16,-11 2 0-16,12-1 0 0,-12 1-32 0,8 3 0 16,-1 5 0-16,-1 7 0 0,-2 7-208 0,0 7 0 15,-4 5 0-15,-2 7-160 0,0 3-160 0,-2 3-16 16,-2 1-16-16,3 3 0 15,-1 1-2208-15,1 0-448 0,2 0-96 0</inkml:trace>
  <inkml:trace contextRef="#ctx0" brushRef="#br0" timeOffset="5270">7944 6035 16863 0,'0'0'752'0,"9"-8"144"0,-2-2-704 0,0 1-192 0,0 0 0 0,-1 3 0 15,-6 6 976-15,7-6 176 0,-7 6 16 0,0 0 16 16,0 0-208-16,0 0-32 0,0 0-16 0,0 0 0 15,0 0-32-15,0 0-16 0,0 0 0 0,0 0 0 16,-5-5-48-16,0 2 0 0,-3 0 0 0,-1 3 0 16,0 0-320-16,-2 0-64 0,-2-1 0 0,2 1-16 15,0 2-64-15,-2 0-16 0,-1-2 0 0,1 0 0 16,1 1 32-16,0 1 0 0,-1 0 0 0,0 0 0 16,-1-2-144-16,0 4-32 0,-1-1 0 0,0 0 0 15,-2-1-64-15,2 2-16 0,0-2 0 0,-2 1 0 16,-5 0-128-16,2 1 192 0,1-2-192 0,-1 0 192 15,-1-1-48-15,0 0 0 0,-3-1 0 0,1 1 0 16,0-1 48-16,-2 2 0 0,0-1 0 0,2-2 0 0,0-1 144 0,1 1 48 16,0 1 0-16,-1-1 0 15,2 0-48-15,1-1 0 0,-2-1 0 0,2-1 0 0,0 1-160 16,2 0-48-16,0-1 0 0,2 1 0 0,0-1-128 16,1 0 160-16,-1 2-160 0,0 1 160 0,-2-1 32 0,1 1 0 15,-1 0 0-15,-1 2 0 0,0 1-192 0,0 0 128 16,-1 2-128-16,3-1 128 0,-1-1-128 0,1 1 0 15,1 1 0-15,2-1 0 0,2-1 0 0,-1 0 0 16,1 1 0-16,1-1 0 0,0 1 0 0,3-1 160 16,0-2-160-16,8 0 160 0,-9 5-160 0,1-2 0 15,2-2 0-15,6-1-176 0,0 0 176 0,-6 4 0 16,1 1-144-16,5-5 144 0,0 0 0 0,-5 8-176 16,5-8 176-16,-2 8-128 0,1 2 128 0,1-1 0 0,0-1-144 15,0-8 144-15,0 0 0 0,6 13-176 0,-1 1 176 16,1-5-128-16,-6-9 128 0,9 10 0 0,1 0 0 0,1 0-128 15,-1-3 128-15,1 1 0 0,0 0 0 0,2-3 0 16,4 0 0-16,-2 0 0 0,3 2 0 0,1-1 0 16,-1 0 0-16,4 1 0 0,3-1 0 0,0 2-128 15,-1 0 128-15,0 0 0 0,0-2 0 0,3 0-128 16,3 1 128-16,-1-1 0 0,1-2 0 0,2 0 0 16,1 1 0-16,3-1-160 0,3-1 160 0,1 0 0 15,3-4 0-15,-2 1-128 0,-4 0 128 0,0 0 0 16,-4 0 0-16,-1-2 0 0,-2 0 0 0,-1 0 0 15,0 1 160-15,-2-1-160 0,-2-3 160 0,0 1-160 16,-1 0 352-16,0-1-32 0,-2-1 0 0,0-1 0 16,-2-3 128-16,-2 2 0 0,-1 4 16 0,-3-4 0 0,-2-3 16 15,-2 0 0-15,-3 1 0 0,-2 2 0 16,0 0-160-16,-2-3-48 0,-1-3 0 0,0 1 0 0,-2 4-272 0,0-1 0 16,-1-1 0-16,-1 0 0 15,0-1-608-15,1 1-128 0,0 1-32 0,1 0 0 16,-2-2-2080-16,2 0-416 0,3-1-96 0,1 1-12672 15</inkml:trace>
  <inkml:trace contextRef="#ctx0" brushRef="#br0" timeOffset="5986.38">8538 6076 27647 0,'0'0'1216'0,"0"0"256"0,0 0-1168 0,0 0-304 16,7 6 0-16,-7-6 0 0,9 4 784 0,1 0 112 15,-10-4 0-15,12 3 16 0,-2 1-272 0,1-1-48 16,0-3-16-16,3 1 0 0,-2 2-576 0,2 0 0 16,1-3 0-16,2 1 0 0,0 2 0 0,5-3 0 15,2-3-176-15,4 6 176 0,4 2 0 0,1-2 240 16,2 1-32-16,2-1 0 0,-1 2 208 0,3-1 32 16,3-3 16-16,3 1 0 0,4 1-128 0,6 1-16 15,7 0-16-15,2 0 0 0,-1 0-112 0,2 1 0 0,3 4-16 16,7-5 0-16,7-5-176 0,3-1 128 15,0-1-128-15,3 1 128 0,3 1-128 0,8-2 0 0,4 0 0 0,3-2 128 16,2-1-128-16,6 3 0 0,5-2 0 0,3 0 0 16,-1-2 0-16,1 2 128 0,2-1-128 0,3 4 0 15,2 0 176-15,-2 0-48 0,-2-1-128 0,2 2 192 16,3 2 96-16,-3 1 16 0,-6 0 0 0,3 0 0 16,5 0-16-16,-6-2 0 0,-5-1 0 0,1 3 0 15,6 5-112-15,-4-4-32 0,-4-1 0 0,4-1 0 16,2 1-144-16,-5-1 0 0,-4-2 144 0,1-2-144 15,3-1 0-15,-4-2 0 0,-6 0 0 0,2-1 128 16,1 3-128-16,-6-2 192 0,-7-4-64 0,-1 2 0 16,2 0-128-16,-5 0 0 0,-9 3 0 0,-5 0 0 15,-7-2 0-15,-2 0 0 0,-2 0 128 0,-6 3-128 16,-9 0-176-16,-7 0-96 0,-5 1-32 0,-5 1 0 16,-5 0-1888-16,-5-1-384 0,-4 1-80 0</inkml:trace>
  <inkml:trace contextRef="#ctx0" brushRef="#br0" timeOffset="6787.23">16635 5622 26719 0,'0'0'2368'0,"0"0"-1888"0,0 0-480 0,0 0 0 15,6 6 3952-15,0-1 688 0,1 1 144 0,-2 0 16 16,-5-6-3632-16,7 10-720 0,-2 1-160 0,0 3-32 15,-2 4-128-15,-1 3-128 0,-1 3 192 0,-1 4-192 16,-2-1 0-16,0 5 0 0,-1 3 0 0,-3 0-144 16,0-2 144-16,-1 2 0 0,-3-2 0 0,1-3-128 15,1 0 128-15,0 0 0 0,0 2 0 0,3-3 0 16,0-1 0-16,1-1 0 0,1-2 0 0,-1-3 0 0,2-3 0 0,1-1 0 16,1-2 0-16,0-1 0 15,0-1-176-15,1-3 176 0,0-1-208 0,-1-2 80 16,1-2-416-16,1-1-80 0,-2-5-16 0,0 0 0 15,0 0-1648-15,0 0-336 0,0 0-64 0,0 0-8176 16,0 0-1632-16</inkml:trace>
  <inkml:trace contextRef="#ctx0" brushRef="#br0" timeOffset="7287.31">17103 5718 22111 0,'0'0'1968'0,"0"0"-1584"0,0 0-384 0,0 0 0 16,0 0 2848-16,0 0 480 0,0 0 112 0,0 0 16 15,0-9-1760-15,0 9-352 0,0 0-64 0,6-11 0 16,3-3-688-16,1 4-128 0,2 0-16 0,3 6-16 16,2 1-304-16,2 3-128 0,0-1 128 0,1 5-128 15,0 0 224-15,-1 4-32 0,-1 2-16 0,-1 3 0 16,-3 1-176-16,-4 3 0 0,-3 2 0 0,-4 2 128 16,-3-3-128-16,-3 3 0 0,-5 2 0 0,-3 3 0 15,-7 3 0-15,-1-3 336 0,-4-2-32 0,-4 1-16 0,-1-1 144 16,-2 0 16-16,-1 0 16 0,1-2 0 0,4-4-64 15,1-1-16-15,4 1 0 0,5 1 0 0,4-1-96 0,5-1-32 16,3-4 0-16,6 0 0 0,4-1-16 0,5 2-16 16,5 0 0-16,6-3 0 0,6 1-224 0,3 0 0 15,2-1 128-15,2-1-128 0,1-6 0 0,2 0 0 16,-2-1-144-16,0-1 144 0,1 0-368 0,-1 0 32 16,-1-5 0-16,-3 0 0 15,-5-1-352-15,-2-1-64 0,-4-2-16 0,-5 0 0 16,-3 3-768-16,-2-2-144 0,-3-1-48 0,-3 1 0 15,0-3-1840-15,-2 0-368 0,-1 0-80 0,-1-4-16 0</inkml:trace>
  <inkml:trace contextRef="#ctx0" brushRef="#br0" timeOffset="7622.3">18033 5429 23039 0,'0'0'1024'0,"10"2"192"0,-3-2-960 0,-7 0-256 0,10 3 0 0,-2 1 0 16,-1 2 3824-16,-1-1 720 0,-6-5 128 0,4 9 48 15,-3 3-3168-15,-2 0-624 0,-3 1-128 0,-4 2-32 16,-5 4-512-16,-4 4-128 0,-5 3 0 0,-2 2-128 16,-5-2 224-16,0 4-64 0,-1 3-16 0,2 0 0 15,3-2 240-15,4-1 64 0,3 1 0 0,2-2 0 0,4-4-128 0,3 0-32 16,3-2 0-16,3-1 0 15,6 0-64-15,3-1-16 0,1-2 0 0,4 2 0 0,3-1-16 0,5 1 0 16,3-3 0-16,1 1 0 0,2-1-48 0,2 0-16 16,-1 2 0-16,-1-2 0 0,-2 0-128 0,-2 0 128 15,-4-1-128-15,-4-2 128 0,-3-3-128 0,-5 0 0 16,-2 0-160-16,-4 0 160 16,-5 0-592-16,-7 1-32 0,-8 0 0 0,-11-3 0 15,-11-3-2384-15,-6-3-464 0,-5-7-112 0</inkml:trace>
  <inkml:trace contextRef="#ctx0" brushRef="#br0" timeOffset="7788.29">17672 5878 15663 0,'53'9'1392'0,"-16"-4"-1120"0,0-1-272 0,12-1 0 16,11-2 7984-16,1-1 1536 0,1 2 304 0,-4-2 64 15,-3 0-7952-15,-6-3-1584 0,-7-2-352 0,-2-4 0 31,-3-2-2640-31,-3-1-528 0,-4-1-96 0,-2 1-9920 0,-5 0-1968 0</inkml:trace>
  <inkml:trace contextRef="#ctx0" brushRef="#br0" timeOffset="8188.29">19014 5423 19343 0,'0'0'1728'0,"-3"11"-1392"15,0 0-336-15,0 2 0 0,0 2 4064 0,-1 1 736 16,0 3 160-16,-3 3 32 0,0 4-2992 0,0 7-592 0,-3 7-112 0,-2 4-16 16,-3 1-512-16,0 8-112 0,0 5-16 0,-2-1 0 15,-1-2-48-15,1 0-16 0,0-1 0 0,0-4 0 16,4-3-576-16,-2-5 0 0,3-4 0 0,2-2-128 31,3-3-720-31,-1-5-144 0,2-4-32 0,3-3 0 16,0-2-512-16,1-3-128 0,0-4 0 0,2-1-16 15,-2-4 240-15,2-7 48 0,0 0 16 0,0 0 0 16,0 0 160-16,0 0 16 0,0 0 16 0,-2-10 0 16,1-5-304-16,1-7-64 0,0-19-16 0,1-1 0 0</inkml:trace>
  <inkml:trace contextRef="#ctx0" brushRef="#br0" timeOffset="8655.29">18832 5675 20271 0,'11'-13'1792'0,"-3"5"-1424"0,-2-1-368 0,3 0 0 0,0 2 3616 0,0-1 656 16,2-2 128-16,0 4 16 15,-2 2-2416-15,2 0-480 0,0-1-112 0,-1 2 0 0,-1 0-832 0,1 0-176 16,1-1-16-16,0 1-16 16,-1 1-880-16,1 2-160 0,-2 0-32 0,1 2-16 15,-2 1-416-15,1 6-80 0,-1 4 0 0,1 3-16 16,-2 1 624-16,0 4 128 0,0 1 32 0,-1 7 0 0,0 4 864 0,-1 3 176 16,-3 3 48-16,2 1 0 0,-2 1 960 0,-1-3 192 15,-1 0 32-15,1-4 16 0,1-1-32 0,1-3 0 16,1-4 0-16,0-5 0 0,1-2-1120 0,0-3-240 15,2-5-32-15,-1 1-16 0,2 0-400 0,0-3 128 16,0-3-128-16,0-3 0 0,0-4 0 0,4-5 0 16,4-5 0-16,1-4-176 0,3-5-48 0,2-5-16 0,2-5 0 15,-1-5 0-15,-2-4-128 0,-1-3-16 0,-1-5-16 0,-3 0 0 32,-2-1-144-32,0 0-32 0,-2 2 0 0,-2 2 0 0,-2 2 256 0,1 7 64 0,-2 7 0 0,-2 4 0 15,1 4 256-15,-3 4 0 0,-1 6 0 0,-2 10 0 16,1-7 192-16,-1 7-48 0,0 0-16 0,0 0 0 15,0 0 96-15,-3 9 16 0,-1 5 0 0,-1 2 0 16,0 5-16-16,2 5 0 0,-3 4 0 0,2 4 0 16,-1 4 32-16,1 7 0 0,-2 5 0 0,2 3 0 15,-3 0-64-15,2 2 0 0,-1 0 0 0,2 0 0 16,0-1-192-16,-1-4 176 0,1-2-176 0,0-5 160 16,0-6-320-16,2-5-64 0,-3-7-16 0,3-2 0 15,2-5-848-15,2-4-160 16,1-3-32-16,-1-1-16 0,-2-10-960 0,0 0-192 0,0 0-48 15,9-6-9040-15,1-9-1824 0</inkml:trace>
  <inkml:trace contextRef="#ctx0" brushRef="#br0" timeOffset="8922.29">19925 5265 36863 0,'6'12'3264'0,"-3"5"-2608"16,1 5-528-16,1 8-128 0,-2 7 2288 0,-1 5 416 16,-1 2 96-16,-3 4 16 0,-2 2-2000 0,-4 5-400 15,-2 5-80-15,-1 6-16 0,-1 6-320 0,0-3 0 0,0-6 0 16,2-2 0 0,1-3-384-16,2-4-64 0,1-6 0 0,4-5 0 15,2-5-944-15,3-7-192 0,2-2-32 0,0-5-16 16,3-5 384-16,-1-4 80 0,1-1 16 0,1-5 0 15,0-1 192-15,0-6 32 0,2-2 16 0,2-5 0 16,-3-6-1728-16,1-6-352 0</inkml:trace>
  <inkml:trace contextRef="#ctx0" brushRef="#br0" timeOffset="9139.29">20286 5243 35935 0,'6'12'3200'16,"-3"4"-2560"-16,2 3-512 0,1 5-128 15,-1 4 2160-15,0 6 400 0,-2 4 96 0,-1 5 16 0,-3 1-1600 0,0 7-320 16,-2 6-64-16,-3 5-16 0,-1 4-528 0,-3-2-144 16,-1 1 0-16,0-3 0 0,1-4 0 0,0-4-128 15,1-5 0-15,0-5 0 16,0-5-1600-16,2-3-304 0,0-4-64 0,2-2-16 16,0-6 640-16,0-2 128 0,-1-1 32 0,2-4 0 15,1-5-1888-15,-3-1-368 0,-1-5-80 0,1 0 0 16,-4-4 1216-16,1-3 256 0</inkml:trace>
  <inkml:trace contextRef="#ctx0" brushRef="#br0" timeOffset="9506.29">19978 5861 33807 0,'0'0'1488'0,"0"0"320"0,0 0-1440 0,10-6-368 0,0 3 0 0,2-2 0 15,1-3 976-15,3 1 128 0,1 1 32 0,4-4 0 16,2-3-656-16,9-3-128 0,4 2-32 0,3 1 0 15,2 1-480-15,-1-1-96 0,1 1-32 0,1 1 0 16,2 0 288-16,-2 5 128 0,-5 2-128 0,2 3 192 16,-1 1 416-16,1 4 80 0,-3 2 16 0,-3 0 0 15,-3-1 128-15,-5 3 48 0,-3 2 0 0,-3 3 0 16,-4 4-304-16,-1-1-48 0,-3-1-16 0,-2 1 0 16,-2-1-320-16,-3 3-64 0,-2 2 0 0,-2 1-128 15,-1 1 128-15,-2 0-128 0,-4 0 0 0,-3 0 0 16,-2 1 176-16,0 0-176 0,-4 0 160 0,-2 2-160 15,-3 0 176-15,-1 1-176 0,-1-3 192 0,1-2-192 16,1 1 176-16,6-1-176 0,3 0 160 0,4-3-160 0,4 0 144 0,5-1-144 16,2 0 128-16,5-3-128 0,3-2 0 0,6 0 0 15,5-1-224-15,4-1 80 16,1-1-320-16,2-2-64 0,-1-5-16 0,1-2 0 16,-3-2-1168-16,2-5-224 0,-3-2-48 0,-2-3-16 15,-2-3-1328-15,-3-4-256 0</inkml:trace>
  <inkml:trace contextRef="#ctx0" brushRef="#br0" timeOffset="9642.29">20129 6087 18431 0,'-2'10'1632'0,"-2"-1"-1312"16,4-9-320-16,0 0 0 0,9 6 6256 0,12-1 1168 0,11 0 256 0,13-1 32 16,5 0-5616-16,10 0-1136 0,6-2-208 0,12-2-48 15,10-2-704-15,3-2-192 0,3 0-16 16,1-2-14112-16,1 1-2816 0</inkml:trace>
  <inkml:trace contextRef="#ctx0" brushRef="#br0" timeOffset="10473.29">14647 5584 35759 0,'19'-9'1584'0,"-6"3"336"0,3-2-1536 0,0 1-384 16,3-1 0-16,1 3 0 0,-2-1 1216 0,-3 3 192 15,-2 1 16-15,-2 1 16 0,-2 1-128 0,-9 0-32 16,0 0 0-16,0 0 0 0,0 0-672 0,0 0-144 16,0 0-16-16,-5 8-16 0,-6 2 64 0,-5 1 16 15,-5 0 0-15,-4 3 0 0,-6 1-176 0,-1 3-16 16,-1 1-16-16,-2 1 0 0,-2-4-176 0,0 2-128 16,0 1 192-16,1 1-192 0,2 0 128 0,2-1-128 0,3 2 0 15,1 0 0-15,3-1 0 0,3 1 0 0,2 2 128 0,5-2-128 16,3-2 0-16,3 1 0 0,4 0 128 0,7 1-128 15,3-1 0-15,7 1 0 0,7-1 0 0,8 2 0 16,10 2 0-16,4-1 0 0,5-3 0 0,2 0 0 16,3-3 0-16,5 1-176 0,2-3 0 0,4-3 0 31,4-3-1040-31,-3-3-224 0,-1-4-32 0,-3 1-19328 0</inkml:trace>
  <inkml:trace contextRef="#ctx0" brushRef="#br0" timeOffset="21380.79">5843 12241 20271 0,'-1'12'896'0,"1"-4"192"0,0-8-880 0,-6 10-208 0,2-2 0 0,1 0 0 15,3-8 3984-15,-4 9 752 0,2-2 160 0,2-7 32 16,0 0-3440-16,0 0-672 0,0 0-144 0,0 0-32 15,0 0-512-15,0 0-128 0,0 0 0 0,9 4 0 16,-9-4 0-16,11 2 0 0,0-3 0 0,1 1-176 16,1 0 400-16,2 0 80 0,0 0 16 0,0 1 0 15,5-2 96-15,4 1 32 0,4-1 0 0,6 0 0 16,4-1-224-16,5-1-32 0,2 0-16 0,4-1 0 16,1-2-48-16,5 0-128 0,3-3 192 0,4 1-64 15,8-1-128-15,-1 1 0 0,-2-3 144 0,-3 1-144 16,1 0 0-16,2-1 0 0,2-1 0 0,0 0 0 15,0-3 0-15,-1 0 128 0,-2-2-128 0,1 2 0 16,-1 0 0-16,0-2 0 0,3-2 0 0,-4 0 0 16,-5-1-192-16,-4-1 32 0,-4 0 16 0,1 0 0 15,-1 0-240-15,-1 2-32 0,-3 1-16 0,-3 0 0 16,-3 3-80-16,-4 0 0 0,-2 1-16 0,-6 2 0 16,-1 2-240-16,-2 1-32 0,-3 3-16 0,-4 0 0 15,-1 2-1472-15,-3-1-288 0,-3 1-64 0,-3-1-11184 16</inkml:trace>
  <inkml:trace contextRef="#ctx0" brushRef="#br0" timeOffset="21764.7">7688 11538 34095 0,'-9'9'3024'0,"-2"1"-2416"0,0-1-480 0,0-2-128 16,2-1 2880-16,1-2 544 0,8-4 112 0,0 0 32 16,-7 5-2608-16,7-5-512 0,0 0-96 0,0 0-32 15,0 0-320-15,0 0 0 0,0 0 0 0,0 0 0 16,0 0 0-16,0 0 0 0,0 0 0 0,14-3-192 16,4 1 320-16,4 0 64 0,4 0 16 0,4 1 0 15,3-2 16-15,7 2 0 0,5 1 0 0,4-1 0 16,-1 0-224-16,-2 1 0 0,-2-1 0 0,-1 3 0 15,-4 0 0-15,-5 3 0 0,-2-1 0 0,-6 3 0 16,-4 2 0-16,-4 2 0 0,-4 1 0 0,-3 0 0 16,-1 1 0-16,-7 5 0 0,-5 3 0 0,-4 3 0 0,-3 3 0 0,-7 7 0 15,-5 6 0-15,-4 3 0 0,-6 1 0 0,-4 4 176 16,-4 1-176-16,-7 0 160 16,-3 0-480-16,-5-1-80 0,-2-1-32 0,4-1 0 15,4 1-1488-15,3-1-320 0,2-3-48 0,4-4-10576 16,4-3-2112-16</inkml:trace>
  <inkml:trace contextRef="#ctx0" brushRef="#br0" timeOffset="22948.36">1848 11877 33167 0,'0'0'2944'0,"-4"9"-2352"0,0 1-464 0,-1-3-128 15,5-7 2928-15,0 0 560 0,0 0 112 0,0 0 32 16,0 0-2848-16,-2 10-560 0,2-10-224 0,7 9 176 16,1-1-176-16,4 2 0 0,4 1 0 0,7 1 128 15,6 2-128-15,5 2 0 0,4 3 0 0,2 3-176 0,0 2 176 0,3 6-192 16,1 4 192-16,4 6-192 0,1 3 48 0,4 5 0 16,6 5 0-16,-2 2 0 0,-1-2-112 0,-2-3-32 15,-3-2 0-15,-5-2 0 0,-1-2 144 0,-2-4 144 16,0-1-208-16,1-3 80 0,1-1-96 0,-1-3-16 15,-4-3 0-15,-1-4 0 16,-6-3-1392-16,-2-3-288 0,-2-5-48 0,-2-4-16 16,-3-3-832-16,-3-5-160 0,-1-5-32 15,-5-5-10032-15</inkml:trace>
  <inkml:trace contextRef="#ctx0" brushRef="#br0" timeOffset="23182.61">2952 11861 37087 0,'0'0'1648'0,"-9"-1"336"0,1-1-1600 0,-2 0-384 0,-1 0 0 0,1 1 0 16,0 1 1728-16,0 2 272 0,0 1 48 0,-1 4 16 15,-3 3-848-15,-1 3-160 0,0 3-32 0,0 7-16 16,-3 4-704-16,-1 6-144 0,-3 6-32 0,-1 9 0 16,-1 7-128-16,0 7-176 0,-4 9 48 0,3-2 0 15,2 0 128-15,1-1 0 0,-1-2 0 0,1-4-128 16,1-3-128-16,1-3-32 0,6-5 0 0,2-2 0 15,1-3-1504 1,4-5-320-16,4-8-48 0,3-6-16 16,2-4-800-16,6-5-160 0,4-6-48 0,4-4-11040 0</inkml:trace>
  <inkml:trace contextRef="#ctx0" brushRef="#br0" timeOffset="23521.61">3455 11889 47807 0,'-10'18'2112'0,"2"-7"448"0,-1 0-2048 0,1 0-512 0,1-2 0 0,2 1 0 16,-1-1 496-16,4 1 0 0,2 0 0 0,2 1 0 16,1 0-496-16,4 2 0 0,3 3-176 0,3 2 176 31,2 3-816-31,2 3-32 0,1 3-16 0,0 1 0 16,1 3-224-16,2 2-64 0,-1 2 0 0,-1 1 0 15,0-2-448-15,0 0-80 0,-2 0-32 0,1-2 0 16,-4-4 176-16,1-1 16 0,-1-3 16 0,0 0 0 15,1-1-992-15,-2 0-192 0,0 0-32 0</inkml:trace>
  <inkml:trace contextRef="#ctx0" brushRef="#br0" timeOffset="32475.78">4125 11974 21183 0,'0'0'1888'0,"0"0"-1504"0,0 0-384 0,0 0 0 16,0 0 240-16,0 0-32 0,0 0 0 0,0 0 0 15,-4 6 448-15,4-6 96 0,0 0 16 0,0 0 0 16,0 0-304-16,0 0-48 0,0 0-16 0,-6 7 0 15,-2-2 80-15,2 1 16 0,6-6 0 0,-8 5 0 16,8-5 208-16,-9 6 64 0,9-6 0 0,-9 4 0 16,9-4 16-16,-9 4 16 0,9-4 0 0,-8 2 0 15,-2-1-160-15,10-1-48 0,-10-1 0 0,10 1 0 16,-9-2-224-16,-1-1-48 0,1 0-16 0,1 0 0 16,-1-1-16-16,0 0 0 0,0 0 0 0,0-1 0 15,-1-1-64-15,3 0-16 0,-1 1 0 0,-1 0 0 16,0 1 112-16,1-1 32 0,-1 1 0 0,1 0 0 15,2-2 144-15,-2 2 16 0,-2-1 16 0,1 2 0 16,0 0 16-16,1-1 0 0,-1 0 0 0,-1 1 0 0,2-1-272 0,-2 1-48 16,-1 0-16-16,0 1 0 0,2-2-208 15,1 3 144-15,-1 1-144 0,-2 1 128 0,-1 3-128 0,0-1 0 16,2 2 0-16,1 3 0 0,-2 1 0 0,1 3-144 16,1 5 144-16,-1 0-160 0,2 4-32 0,-2 4 0 15,1 5 0-15,1 4 0 0,0 7 0 0,3 6 0 16,2 6 0-16,2 3 0 0,1 1 192 0,2-2 0 15,3-2-144-15,2-3 144 0,4-5 0 0,3-5 240 16,3-4-48-16,2-7 0 0,5-2 16 0,2-6 0 16,0-5 0-16,4-3 0 0,1-3-208 0,-1-4 176 15,-1-4-176-15,-2-4 160 0,-2-3 32 0,-1-4 0 0,0-4 0 0,-2-2 0 16,-2-4 64-16,-2-2 32 0,-2-2 0 0,-1-2 0 16,-4-4-80-16,-2-4-16 0,-1-3 0 0,-3-6 0 15,-1-4-64-15,-4-6-128 0,-2-6 176 0,-4-3-176 16,0-1 192-16,-3-3-192 0,-1-2 192 0,-3-4-192 15,-3-2 128-15,-1 0-128 0,-4 4 0 0,0 4 0 16,1 1 0-16,-1 7 0 0,-3 3 0 0,-1 4 0 16,-2 3 0-16,3 9 0 0,1 6 0 0,2 6 0 15,2 6 0-15,4 6 0 0,3 4 0 0,1 5 0 16,-1 2 272-16,3 4 0 0,4 3 0 0,0 3 0 16,1 2-64-16,4 6-16 0,4 7 0 0,5 9 0 15,5 6-192-15,7 8-288 0,4 5 64 0,5 5 16 16,3 2 64-16,1 3 16 0,3 6 0 0,-1 2 0 15,1-1 128-15,0-4-128 0,-2-4 128 0,-1-4-128 16,-2-4 128-16,1-2 0 0,0-2 0 0,-1-3 0 16,-2-2 0-16,-2-5 0 0,-4-3 0 0,-3-3 128 0,-1-4-128 0,-4-5-208 15,0-3 48-15,-4-1 16 16,-1-4-1152-16,0-2-240 0,-2-3-32 0,-3-2-11568 16,1-2-2320-16</inkml:trace>
  <inkml:trace contextRef="#ctx0" brushRef="#br0" timeOffset="33422.32">5213 11355 44351 0,'-10'9'1968'0,"2"-2"400"0,-1-1-1904 0,-1 1-464 16,-5-1 0-16,0-1 0 0,-3-1 256 0,-2 2-32 16,-2 1-16-16,-4 0 0 0,-3 1-208 0,-3 2-240 15,-4 0 48-15,-3 2 16 16,-1 2-800-16,-3 4-176 0,-1 3-16 0,1 3-16 0,4 2 640 0,5 3 128 15,4 1 32-15,1 3 0 0,5 1 1088 0,4 2 240 16,3 0 32-16,4 3 16 0,2 0-144 0,5 0-16 16,2-2-16-16,3-3 0 0,6-1-368 0,2-1-80 15,3-2-16-15,3-3 0 0,5 0-352 0,4-3 0 16,7-2-160-16,5-3 160 0,6-5-368 0,4-4 48 16,-1-5 0-16,2-3 0 0,-2-5 16 0,1-2 16 0,-1-3 0 15,2-2 0-15,-1-2 160 0,1-1 128 0,2-1-192 16,-4-3 192-16,-4-2-208 0,-1 1 64 0,-7-2 16 0,-3-2 0 31,-5-3-2240-31,-3-4-448 0,-6-3-96 0,-3-3-13392 0</inkml:trace>
  <inkml:trace contextRef="#ctx0" brushRef="#br0" timeOffset="33581.37">4982 10815 28559 0,'0'0'1264'0,"0"0"272"0,-8-3-1232 0,1 0-304 0,7 3 0 0,0 0 0 15,0 0 4352-15,0 0 800 0,0 0 160 0,0 0 48 16,0 0-3584-16,0 0-720 0,9 11-144 0,4 4-16 16,6 6-768-16,5 8-128 0,5 7 0 0,5 10 0 15,4 8-1664-15,5 11-256 0,-2 11-64 16</inkml:trace>
  <inkml:trace contextRef="#ctx0" brushRef="#br0" timeOffset="35707.69">1332 13505 32655 0,'0'0'1440'0,"0"0"304"0,0 0-1392 0,-6-3-352 15,6 3 0-15,-5-6 0 0,5 6 1536 0,0 0 256 16,0 0 32-16,0 0 16 0,-6-5-480 0,6 5-80 16,0 0-32-16,0 0 0 0,0 0-416 0,0 0-64 15,0 0-32-15,0 0 0 0,0 0-272 0,0 0-48 16,0 0-16-16,9 4 0 0,2 4-112 0,3 4-32 16,3 4 0-16,6 8 0 0,3 7-256 0,9 8 0 15,9 7 0-15,4 5 0 0,4 2-240 0,4 5 48 16,1 2 16-16,1 4 0 0,2 2-80 0,5 0-32 15,3-2 0-15,-1-4 0 16,-6-4-288-16,-1-2-64 0,-4-5-16 0,-1-3 0 16,-1-2-432-16,1-5-64 0,1-2-32 0,-3-5 0 15,-5-5-1824-15,-6-5-384 0,-2-3-64 0,-4-9-6400 0,-3-8-1280 0</inkml:trace>
  <inkml:trace contextRef="#ctx0" brushRef="#br0" timeOffset="35957.69">2534 13324 20271 0,'0'0'1792'0,"-3"10"-1424"0,-7 4-368 0,-1 1 0 16,-3 1 5488-16,-4 2 1024 0,-1 0 208 0,1 4 32 16,-2 4-5168-16,-1 6-1040 0,-2 4-208 0,-1 6-32 0,-2 8-304 15,3 5 0-15,-5 3 128 0,-1 5-128 16,0 3 0-16,1 4 0 0,-1 5-128 0,2 1 128 0,-4-2 0 0,0-1 0 15,3-4 0-15,1-3 0 0,2-4 0 0,3-5 0 16,1-4 0-16,4-4 0 16,3-3-512-16,1-5-16 0,3-4 0 0,2-8 0 15,2-3-2576-15,1-8-512 0,3-3-96 0</inkml:trace>
  <inkml:trace contextRef="#ctx0" brushRef="#br0" timeOffset="36224.69">2926 13701 47967 0,'3'33'2128'0,"-1"-9"432"0,0 3-2048 0,3 2-512 0,0 1 0 0,3 3 0 16,1 2 544-16,-1 2 0 0,-3 2 0 0,-1 0 0 15,0 1-544-15,-3-2 0 0,-2 0 0 0,-1-3 0 31,-2-2-576-31,0-3-64 0,-3-2 0 0,2-1-16 16,-2-5 0-16,1-4 0 0,-1 0 0 0,3-4 0 0,-1-3 320 0,3-2 64 0,2-9 16 0,0 0 0 16,0 0-1280-16,0 0-240 15,0 0-48-15,-3-13-16 0,0-5-1280 0,0-6-256 16,1-8-48-16,-2-7-16 0</inkml:trace>
  <inkml:trace contextRef="#ctx0" brushRef="#br0" timeOffset="36375.75">2818 13416 11967 0,'0'0'528'0,"10"4"112"0,-2 2-512 15,0-1-128-15,2-2 0 0,7 0 0 0,7-3 8144 0,5-1 1600 16,1-2 320-16,2-2 64 0,0-4-8256 0,0-3-1648 16,0-2-224-16,0-1-256 15,-4-1-2704-15,0 2-544 0,-5 0-96 0</inkml:trace>
  <inkml:trace contextRef="#ctx0" brushRef="#br0" timeOffset="36797.47">3490 13689 911 0,'6'25'0'0,"-3"-9"0"0,-1 2 0 0,0-2 0 0,-1-1 7888 0,2-2 1504 0,-2-1 288 0,1-1 64 15,1-1-7120-15,-1 0-1440 0,1-1-288 0,-3-9-48 16,3 10-464-16,-2 1-112 0,0 0-16 0,0 2 0 15,1 2 304-15,-2 5 48 0,3 3 16 0,-2 5 0 16,0 3 432-16,-1 4 96 0,0 2 0 0,0 0 16 16,0-1-128-16,-1-3-16 0,0-4-16 0,-1-2 0 15,1-4-528-15,-2-2-96 0,1-3-32 0,1-3 0 16,-1-4-224-16,2-11-128 0,-2 8 128 0,2-8-128 16,0 0 0-16,0 0 0 0,0 0-192 0,0 0 64 15,0 0-272-15,0 0-48 0,-1-12-16 0,1-2 0 16,-1-1 32-16,1-4 16 0,-1 0 0 0,2 1 0 15,1-6 0-15,0 2 0 0,0-1 0 0,0 1 0 16,0 1-192-16,1 3-32 0,1 1-16 0,0 5 0 0,-2 2 272 0,-2 10 64 16,0 0 16-16,0 0 0 0,0 0 560 0,0 0 96 15,0 0 32-15,0 0 0 0,0 0 144 0,0 0 48 16,0 0 0-16,0 0 0 0,4 9-288 0,-4-9-48 16,3 8-16-16,-3-8 0 0,2 7-368 0,-2-7-80 15,1 8-16-15,-1-8 0 16,0 0-240-16,0 0-48 0,0 9-16 0,0-9 0 15,0 0-176-15,0 0-48 0,0 0 0 0,0 0 0 16,0 0-1152-16,0 0-224 0,0 0-48 0,0 0-8832 0,4-9-1776 16</inkml:trace>
  <inkml:trace contextRef="#ctx0" brushRef="#br0" timeOffset="37159.23">3409 13372 18431 0,'0'0'816'0,"0"0"160"0,0 0-784 0,-5-9-192 0,1-1 0 0,2-1 0 16,1 0 4432-16,-1 1 848 0,0 1 160 0,1 1 48 16,-2-1-3888-16,3 9-768 0,-3-7-144 0,3 7-48 15,0 0-144-15,-5-5-48 0,5 5 0 0,0 0 0 16,0 0 512-16,0 0 112 0,-10 1 16 0,3 1 0 15,7-2-144-15,-8 8-32 0,1 0 0 0,2 1 0 0,-3 0-400 0,3 0-96 16,1 0-16-16,2 1 0 0,-2 1-224 0,1 2-48 16,2 2-128-16,1 3 192 0,1 2-192 15,2 4 0-15,1 3 0 0,0 3 0 0,1 2-208 0,0 2 16 16,2 3 0-16,2 2 0 16,1-1-256-16,-2 0-32 0,1-1-16 0,-1-2 0 15,1-2-208-15,-3-3-64 0,-1-4 0 0,-1 0 0 16,1-3 16-16,-3-2 0 0,0-4 0 0,0-1 0 15,1-3-1360-15,-1-1-256 0,1-1-64 0,0-1-8864 16,2-2-1760-16</inkml:trace>
  <inkml:trace contextRef="#ctx0" brushRef="#br0" timeOffset="37497.23">3921 13695 25791 0,'0'0'1152'0,"5"10"224"0,-2-2-1104 0,-3-8-272 0,3 9 0 0,-3-9 0 15,4 9 4032-15,-1 1 768 0,-1 0 128 0,-1 0 48 16,0 0-3568-16,0 2-704 0,-1 1-128 0,0 3-48 15,0 1-224-15,0 2-48 0,1 1-16 0,-2 2 0 16,0 0-64-16,0 0-16 0,0 0 0 0,0-1 0 0,0 0-160 16,0 0 128-16,1-2-128 0,-1-1 128 0,-2-3-128 0,3 0 0 15,0-3 0-15,0-2 0 16,0-3-512-16,0 0 0 0,-1-2 16 0,1-5 0 16,0 0-1424-16,0 0-272 0,0 0-64 0,0 0-16 15,0-17-1440-15,0-5-272 0,-2-5-64 0</inkml:trace>
  <inkml:trace contextRef="#ctx0" brushRef="#br0" timeOffset="37695.24">3698 13220 20271 0,'9'11'896'0,"-4"-1"192"0,0 1-880 0,0 0-208 0,2 0 0 0,2 0 0 15,3 2 6080-15,0 2 1184 0,2 3 224 0,3-1 64 16,2-2-6016-16,2 3-1184 0,2-1-352 0,-3 2 144 31,1-2-1424-31,0 2-272 0,0 2-64 0,-1 0-16 16,-2-1-1088-16,1 1-224 0,0 0-32 0,-1-3-16 15,-1 1-1200-15,-2-1-240 0</inkml:trace>
  <inkml:trace contextRef="#ctx0" brushRef="#br0" timeOffset="38325.03">4321 13472 19343 0,'0'12'848'0,"0"-3"192"0,0-9-832 0,0 11-208 16,0-11 0-16,-3 10 0 0,2-2 6192 0,1-8 1184 0,0 0 240 0,-2 9 64 15,2-9-5904-15,-2 11-1184 0,0 0-224 0,1 1-48 16,1 3-320-16,0 3 0 0,0 4 0 0,0 4 0 15,-2 2 128-15,4 5-128 0,0 0 144 0,0 2-144 16,0 2 0-16,3 35 0 0,-3-36 0 16,1-3 0-16,0-2 0 0,0-1 0 0,0-3 0 15,0-4 0-15,3-4 0 0,-2-3 0 0,0-3 0 16,-2-2 0-16,0-4-128 0,0-3 128 0,-2-4-208 16,0 0-48-16,0 0-16 0,10-10 0 0,-2-7 0 15,-2-8-112 1,0-5-32-16,-4-8 0 0,0-6 0 0,-1-5 144 0,-1-3 16 0,-1-2 16 0,1-2 0 15,3 0-112-15,1 4-32 0,-1 5 0 0,2 2 0 16,1 5 64-16,2 6 16 0,0 5 0 0,1 6 0 16,0 4 304-16,0 5 256 0,0 6-64 0,1 3 0 0,1 3 448 0,-2 3 96 15,4 5 16-15,-1 5 0 0,2 4-176 0,2 6-48 16,1 5 0-16,1 6 0 0,0 4-528 0,1 5 0 16,1 4 0-16,-2 0 0 0,1-1 0 0,0-3 0 15,1-6-160-15,-5-3 160 0,0-3-272 0,0-3 64 16,-2-3 16-16,-1-3 0 15,-1-3-384-15,-1-4-80 0,-2-3-16 0,-2-5 0 16,-6-5-1616-16,9-1-320 0,-9 1-64 0,10-12-16 16,-3-6-1408-16,-5-4-304 0,-2-14-48 0,-5-5-16 0</inkml:trace>
  <inkml:trace contextRef="#ctx0" brushRef="#br0" timeOffset="38496.04">4781 13168 17503 0,'13'21'1552'0,"-7"-4"-1232"0,0 0-320 0,1 2 0 15,2-1 6048-15,2 0 1152 0,2 3 224 0,4 2 64 16,3 3-5456-16,2 1-1088 0,4 2-224 0,6 3-32 16,1 2-688-16,4 3 0 0,5 2-128 0,3 3 128 31,4 4-448-31,-2-2 16 0,-2-4 16 0,-3 0 0 16,-4-6-256-16,-1-4-48 0,-4-6-16 0,-3-3 0 15,0-4-2048-15,-2-2-416 0,-2-8-64 0,-1-4-12256 0</inkml:trace>
  <inkml:trace contextRef="#ctx0" brushRef="#br0" timeOffset="38630.03">5257 13090 20271 0,'-20'41'1792'0,"-4"8"-1424"16,-4 6-368-16,-2 7 0 0,2 4 6752 0,-3 8 1280 16,-1 6 256-16,-1 6 48 0,-1 4-6928 0,-2 0-1408 15,-2-3-256-15,-2 2-14448 16,-7 2-2880-16</inkml:trace>
  <inkml:trace contextRef="#ctx0" brushRef="#br0" timeOffset="39764.22">2733 15351 11967 0,'0'0'528'0,"0"10"112"0,-3-1-512 0,0-1-128 0,3-8 0 0,0 0 0 0,-6 6 6720 0,6-6 1328 15,-6 3 256-15,6-3 48 0,-7 0-6544 0,0-1-1296 16,-3-1-272-16,1-1-48 0,-4 1 96 0,-1 1 32 15,-1 0 0-15,-3 3 0 0,-2 2 144 0,-3 1 48 16,-4 4 0-16,-4 1 0 0,-4 3-128 0,2 2-32 16,0 3 0-16,1 1 0 0,3 0-160 0,5 2-16 15,-1 4-16-15,3-1 0 0,2 1-160 0,2 3 192 16,3 0-192-16,2 5 192 0,2 3-192 0,3 3 0 16,3 2 0-16,2 3 0 0,3 3 0 0,4-1-192 15,0-1 32-15,4-1 16 0,1-4 0 0,2-3 0 0,2-3 0 0,2-3 0 16,2-2-16-16,-1-6 0 0,2-3 0 0,2-6 0 15,2-6-32-15,3-5 0 0,3-6 0 0,4-7 0 16,1-7-128-16,0-6-48 0,-4-5 0 0,-5-10 0 16,-1-6 144-16,-4-8 32 0,-3-8 0 0,-3-6 0 31,-5-6-448-31,-1-2-64 0,-3-3-32 0,-1-4 0 16,-3-2-368-16,-2 0-80 0,-1 3-16 0,-2 2 0 0,-3 5 640 0,0 3 128 0,1 3 32 0,-1 6 0 15,0 10 1120-15,4 7 240 0,-1 5 32 0,2 7 16 16,0 9 464-16,1 7 112 0,-1 5 16 0,1 4 0 15,2 7-336-15,0 0-64 0,0 0-16 0,0 0 0 16,0 16-288-16,2 5-64 0,2 4-16 0,1 5 0 16,4 9-816-16,3 6 0 0,2 6 0 0,5 2-192 15,3 4-192-15,0 3-48 0,3 2 0 16,2 5 0-16,-1 3 96 0,4-1 16 0,2-1 0 0,0-6 0 0,-2-5 176 16,1-5 144-16,0-7-192 0,-2-2 192 15,-4-3-1136-15,1-5-112 0,-4-3-32 0,0-7 0 16,1-3-2160-16,-4-6-432 0</inkml:trace>
  <inkml:trace contextRef="#ctx0" brushRef="#br0" timeOffset="40344.21">3321 15441 25791 0,'4'24'1152'0,"-2"-10"224"0,0 0-1104 0,1-3-272 0,-2-4 0 0,-1-7 0 16,3 7 4288-16,-3-7 784 0,0 0 176 0,10 2 16 15,0-4-4304-15,1-3-960 0,-11 5 0 0,13-11 0 16,-1-2-160-16,0 1 160 0,-1-3-208 0,0-2 80 16,0-1 128-16,-1-1 144 0,0-1-16 0,-1 0-128 0,-1 0 288 0,-3 1-48 15,-1-2-16-15,-1 2 0 0,1 1-16 0,-4 2 0 16,-3-1 0-16,-1 2 0 0,1 0-48 0,0 1-16 15,-3 1 0-15,1 1 0 0,-2 1-16 0,-2 0-128 16,2-1 192-16,-3 2-64 0,-2 1 64 0,-3 3 16 16,-2-1 0-16,-3 3 0 0,-1-1 64 0,-2 3 16 15,-3 3 0-15,-2 1 0 0,4 2-288 0,0 3 0 16,1 4 0-16,2 4 0 0,3-2 0 0,3 3 0 16,3 3-128-16,1 3 128 0,2 1 128 0,4 4 112 15,2 2 16-15,5 3 16 0,4 0-272 0,4 1 0 16,2 1 0-16,3-2 0 0,4-3 0 0,3-2-304 0,1 1 64 0,3-5 16 15,2-2 64-15,6-6 16 16,3-3 0-16,3-3 0 16,0-5-224-16,-1-4-32 0,-1-4-16 0,0-3 0 15,1-1-160-15,-2-4-16 0,-2-4-16 0,0-1 0 16,0-4-1184-16,-4-4-256 0,-1-3-32 0,-2-3-15536 0</inkml:trace>
  <inkml:trace contextRef="#ctx0" brushRef="#br0" timeOffset="40747.22">3973 15020 10127 0,'0'0'448'0,"4"6"96"0,-4-6-544 0,6 7 0 15,-6-7 0-15,8 7 0 0,-3 1 5504 0,2 1 1008 16,-1 0 192-16,2 2 32 0,0 3-4496 0,0 3-912 16,1 0-176-16,1 6-48 0,-1 4-304 0,1 5-64 15,1 5-16-15,0 5 0 0,0 3 96 0,0 1 16 16,-1-1 0-16,-1-4 0 0,-1-4 80 0,0-5 32 16,0-8 0-16,-2-3 0 0,1-3-576 0,1-6-112 15,0-4-32-15,1-4 0 0,0-2-224 0,-9-2 0 16,12-5 0-16,0-5 0 0,1-6 0 0,2-4-160 15,-2-5 32-15,1-5 0 0,-1-7 128 0,3-1 0 0,-4-4 0 0,-2-3 128 16,-2 0-128-16,-3-3 0 0,-2 0 0 0,-3-3 0 31,-3-2-384-31,0-1-64 0,-2 0 0 0,0 3 0 16,-1 6-448-16,0 3-112 0,-1 6-16 0,3 4 0 16,-1 5-256-16,2 5-48 0,0 3-16 0,1 7 0 15,0 3-2608-15,2 9-528 0,0 0-96 0,0 0-32 0</inkml:trace>
  <inkml:trace contextRef="#ctx0" brushRef="#br0" timeOffset="41794.08">4665 14787 24879 0,'0'0'2208'0,"5"9"-1760"0,-1 1-448 0,-1-1 0 15,-3-9 4560-15,4 11 832 0,0-1 176 0,-4-10 16 0,2 12-3856 0,0-1-768 16,-2-11-144-16,3 12-48 0,0-1-304 0,-2 2-64 15,-1 2-16-15,-1 1 0 0,-1 4-96 0,0 3-32 16,0 2 0-16,-1 3 0 0,-1-1-64 0,1 1 0 16,0-1-16-16,-2 1 0 0,1 0-176 0,2 0 0 15,1-4 0-15,0-1 0 0,0-1-144 0,1-2-64 16,0-2-16-16,2-5 0 16,1-3-352-16,0-2-64 0,1 0 0 0,-1-2-16 15,-3-6-128-15,0 0-32 0,9-1 0 0,0-3 0 16,-1-2-1392-16,0-5-288 0,0-9-48 0,-4-7-16 15,-2-3 128-15,-3-11 0 0,-2-7 16 0,-3-6 0 0</inkml:trace>
  <inkml:trace contextRef="#ctx0" brushRef="#br0" timeOffset="41935.08">4620 14306 32255 0,'6'10'2864'0,"0"-2"-2288"0,0 1-576 0,3 0 0 15,0 0 3680-15,3 2 624 0,4 0 128 0,1 1 32 16,1-1-3184-16,3 0-640 0,2-1-128 0,-1 1-32 31,-1 1-1312-31,-2 1-256 0,0 1-48 0,-1 3-16 16,-3 0-1488-16,1 2-304 0,-2 1-64 0,0-1-8784 0,-1-2-1760 0</inkml:trace>
  <inkml:trace contextRef="#ctx0" brushRef="#br0" timeOffset="42211.16">5278 14281 39791 0,'-18'32'1760'0,"5"-9"368"0,-4 4-1696 0,1-1-432 15,-1 1 0-15,2-1 0 0,1 3 1584 0,0 0 224 16,2 2 48-16,2 1 16 0,2 0-1360 0,1-1-256 16,3 0-64-16,-1-3-16 0,3 0-176 0,2-1-272 15,3-4 64-15,3-2 16 0,-1 0-64 0,4-1 0 16,0 0 0-16,2-4 0 15,2-3-256-15,5-2-64 0,3-2-16 0,3-2 0 16,3-3-528-16,2-4-96 0,1-3-32 0,0-3 0 16,1-2-192-16,0-3-32 0,-1-4-16 0,-2-2 0 15,-1-4 112-15,0-2 32 0,2-4 0 0,-2-1-7808 0,0-5-1536 0</inkml:trace>
  <inkml:trace contextRef="#ctx0" brushRef="#br0" timeOffset="42529.15">5614 14457 6447 0,'-4'26'576'0,"2"-9"-576"0,-1 2 0 0,2-1 0 16,1-2 6576-16,2 0 1200 0,3-2 240 0,1-3 48 16,3-3-5088-16,3-4-1024 0,4-4-208 0,5-6-32 15,3-5-1344-15,2-6-368 0,1-8 128 0,1-5-128 16,1-4-144-16,-1-4-80 0,0-1-16 0,-2-2 0 16,0-1 240-16,-3-1 0 0,-5 0 0 0,-2 1 0 15,-4-4 0-15,-3 6 0 0,-5 0 128 0,-3 5-128 16,-4 2 320-16,-6 3 0 0,-5 4 0 0,-6 2 0 0,-4 4 352 15,-6 6 80-15,-5 5 16 0,-4 5 0 0,-2 10-256 0,-4 7-64 16,-4 10 0-16,3 9 0 0,3 7-112 0,7 11-16 16,5 10-16-16,9 5 0 0,8 4-304 0,8 1 128 15,7 0-128-15,8-6 0 0,8 0 0 0,13-7-144 16,17-5-16-16,13-9 0 16,14-7-464-1,10-7-80-15,10-9-32 0,10-13 0 0,12-8 368 0,7-11 80 0,7-9 16 0,5-12 0 16,5-11-224-16,5-10-32 0,5-8-16 0,-5-8-18336 0</inkml:trace>
  <inkml:trace contextRef="#ctx0" brushRef="#br0" timeOffset="43596.59">3999 16214 13823 0,'0'0'1216'0,"0"0"-960"16,0 0-256-16,0 0 0 0,0 0 5376 0,0 0 1040 0,0 0 208 0,0 0 32 16,0 0-4768-16,0 0-960 0,0 0-192 0,0 0-32 15,0 0 0-15,-8 1 0 0,-1-1 0 0,-1-1 0 16,-1-1-128-16,-1-1 0 0,-1-1-16 0,-2 0 0 15,-1 0 16-15,0-1 0 0,1 0 0 0,0 0 0 16,0 0-64-16,1 0 0 0,0 1 0 0,-2 1 0 16,1 0 32-16,1 2 0 0,-1-1 0 0,0 2 0 15,-2 1-208-15,0 3-32 0,-3-1-16 0,-1 3 0 16,-1 2-160-16,-2 3-128 0,-3 2 192 0,0 3-192 16,-1 2 0-16,1 4 0 0,-3 5 0 0,2 1-144 15,-2 3-112-15,6 4-32 0,3 3 0 0,4 1 0 16,7 2-32-16,7 1 0 0,4 1 0 0,7 0 0 15,7 3-208-15,6-1-48 0,7-1-16 0,0-2 0 16,3-3-320-16,3-3-64 0,1-9-16 0,1-5 0 16,-1-3-96-16,2-5 0 0,2-6-16 0,1-6 0 15,7-5-1440-15,-2-4-272 0,-3-4-64 0,-3-6-7232 16,0-8-1424-16</inkml:trace>
  <inkml:trace contextRef="#ctx0" brushRef="#br0" timeOffset="43863.6">4088 16396 44111 0,'-5'44'1952'0,"2"-14"416"0,-2 5-1904 0,2 0-464 0,-1 1 0 16,1 0 0-16,3 2 1408 0,4 1 176 16,0 0 32-16,3-3 16 0,1-4-1136 0,1-6-240 0,0-4-32 0,1-5-16 15,1-4-208-15,0-2 0 0,-2-5 0 0,1-3-160 16,0-2 160-16,-1-3-160 0,-9 2 160 0,14-8-160 15,1-4 160-15,-3-2 0 0,-2-3 128 0,-2-3-128 16,-2-6 160-16,-1-3-32 0,-1-2-128 0,-4-1 192 16,-1 0-192-16,-3-3 0 0,-5-3 0 0,-4 1 0 15,-3-4 0-15,-1-2-336 0,-2-3 48 0,0 1 16 32,1 1-1728-32,-1 4-352 0,2 4-64 0,2 5-10912 0,0 4-2192 0</inkml:trace>
  <inkml:trace contextRef="#ctx0" brushRef="#br0" timeOffset="44246.6">4492 16023 1839 0,'19'3'0'0,"-8"1"160"0,0 1-160 0,-1 3 0 15,1-2 0-15,-1 4 0 0,-2 1 9200 0,1 3 1808 16,0 3 352-16,0 4 80 0,-1 3-8208 0,-1 7-1632 15,1 5-336-15,0 7-64 0,-2 8-592 0,-1 4-112 16,-3 1-32-16,-2-2 0 0,-2-4-80 0,-2-3-32 16,-1-3 0-16,0-2 0 0,-1 0-192 0,-1-5-32 15,0-4-128-15,0-7 192 0,1-9-192 0,2-3 0 16,0-8 0-16,4-6 0 16,-6-8-320-16,2-8-96 0,-1-9-32 0,2-9 0 15,2-8-208-15,2-11-48 0,0-5-16 0,2-9 0 16,2-7 160-16,3-3 48 0,1-2 0 0,4 1 0 15,0 1-512-15,3 2-80 0,5 1-32 0,1 8 0 16,1 9-224-16,3 8-48 0,3 7-16 0,-1 10 0 0,-5 9 880 0,0 8 176 0,-1 8 48 0,1 9 0 16,0 9 1488-16,2 9 304 0,1 8 64 0,-2 10 16 15,1 8-96-15,2 11-32 0,-1 6 0 0,2 4 0 16,0 2-1136-16,1 0-288 0,-3 2 0 0,-2-6 0 31,-2-5-944-31,-3-4-240 0,0-5-48 0,-3-7-11344 0,-1-1-2272 0</inkml:trace>
  <inkml:trace contextRef="#ctx0" brushRef="#br0" timeOffset="44563.59">5226 15496 21183 0,'1'11'1888'0,"-1"-11"-1504"15,0 9-384-15,-1-2 0 0,-4 3 5936 0,3-2 1104 16,0 0 240-16,1 0 32 0,1 2-5392 0,0 4-1088 16,1 2-224-16,2 5-32 0,3 5-448 0,2 8-128 0,1 8 0 15,5 10 0-15,1 10 0 0,2 4-224 0,0-2 16 0,2 4 0 16,1 0 64-16,-2 0 16 0,1-2 0 0,-1-3 0 31,-2-6-448-31,-2-4-64 0,-1-3-32 0,-1-4 0 16,-1-7-2064-16,-1-3-400 0,-4-3-96 0,2-6-8480 0,-3-8-1680 0</inkml:trace>
  <inkml:trace contextRef="#ctx0" brushRef="#br0" timeOffset="44749.59">5228 15959 4607 0,'6'7'400'16,"-6"-7"-400"-16,0 0 0 0,9 2 0 15,-9-2 10016-15,14-4 1920 0,1-3 384 0,2-4 80 0,-1-6-10000 0,3-6-2000 16,2-3-400-16,0-4 0 16,1-2-1296-16,0 0-192 0,-2-1-48 0,1 1 0 15,0 2-1856-15,1 2-368 0</inkml:trace>
  <inkml:trace contextRef="#ctx0" brushRef="#br0" timeOffset="45315.6">5771 15686 5519 0,'0'0'496'15,"0"0"-496"-15,0 0 0 0,0 0 0 0,0 0 7728 0,0 0 1440 16,0 0 304-16,0 0 48 0,0 0-7248 0,0 0-1440 16,0 0-304-16,0 0-48 0,0 0-176 0,0 0-48 15,5 9 0-15,-2 4 0 0,-1 5 32 0,2 3 0 16,0 2 0-16,2 6 0 0,-1 4-144 0,2 4-16 15,0 0-128-15,1-2 192 0,1-2-16 0,0-2-16 16,-1-3 0-16,-1-3 0 0,1-3 208 0,-3-3 32 16,1-3 16-16,-1-3 0 0,1-2-112 0,-2-3-32 15,-4-8 0-15,0 0 0 0,6 7-144 0,-6-7-128 16,0 0 144-16,0 0-144 0,0 0 0 0,0 0 0 16,0 0 0-16,4-16 0 0,-3-2 0 0,-3-4-192 15,-4-7 192-15,0-5-160 0,-2-8 0 0,-1-7 0 0,1-8 0 16,1 1 0-1,1-1-304-15,3-1-64 0,1-3-16 0,3 0 0 16,3-2-1488-16,3 4-288 0,1 1-64 0,2 5-16 16,1 2-1536-16,2 8-304 0,6-9-64 0,-1 18-16 0</inkml:trace>
  <inkml:trace contextRef="#ctx0" brushRef="#br0" timeOffset="45814.61">6478 15442 15663 0,'0'0'1392'0,"0"0"-1120"0,2 5-272 0,-2-5 0 0,0 0 6288 0,0 0 1200 15,0 0 256-15,0 0 32 0,0 0-5648 0,-9 3-1120 16,-1-1-240-16,-2 0-32 0,-2 1-416 0,-2 2-64 15,1-1-32-15,-6 2 0 0,-1 1-96 0,-1 2-128 16,-3 1 176-16,0 0-176 0,2 0 240 0,1-1-64 16,0-1-16-16,1 1 0 0,0 0 16 0,1 2 0 15,3-2 0-15,2 1 0 0,0 1 16 0,2 1 16 16,2-1 0-16,1 4 0 0,1 2 0 0,2 0 0 16,3 4 0-16,2 3 0 0,-2 2-80 0,4 6 0 15,2 3-128-15,4 3 192 0,-4 3-192 0,4 0 0 0,1-5 0 16,3-2-160-16,2-3 160 0,1-2 0 15,0-5 0-15,2-4 0 0,3-4 0 0,0-4 0 0,2-2 0 0,1-3 0 16,-1-5-192-16,2-4 32 0,-1-5 16 0,2-5 0 16,0-7-176-16,0-6-16 0,-1-5-16 0,-1-6 0 31,-3-5-128-31,0-4-32 0,-2-5 0 0,0 0 0 16,-2 2-144-16,0 3-48 0,-1 1 0 0,0 1 0 0,-1 0 272 0,0 4 48 0,0 5 16 0,-1 6 0 15,-1 1 368-15,-1 8 0 0,-3 7-144 0,1 6 144 16,-6 6 0-16,0 0 192 0,0 0-16 0,1 12-16 15,0 8-32-15,0 8-128 0,-1 7 192 0,0 5-64 16,0 3-2784 0,2 2-560-16,0 0-112 0,3 4-12720 0</inkml:trace>
  <inkml:trace contextRef="#ctx0" brushRef="#br0" timeOffset="46114.61">6758 15379 4607 0,'9'13'400'15,"-5"-2"-400"-15,0 3 0 0,-2 1 0 0,-1 2 9232 0,0-1 1776 16,-1 1 336-16,0-1 80 0,0 3-8352 0,1 3-1664 16,0 0-320-16,0 1-80 0,0 4-800 0,2 5-208 15,1 2 0-15,2 4 0 0,2 2 192 0,1 3-32 16,-1 0-16-16,1-1 0 0,-1-6 432 0,1-4 64 15,0-5 32-15,-1-4 0 0,-2-2-448 0,1-4-96 0,-2-4 0 0,0-2-128 16,-2-1-192-16,0-2-160 0,0-2-32 0,-3-6 0 31,0 0-896-31,0 0-176 0,0 0-32 0,0 0-16 16,-1-17 304-16,-3-4 64 0,0-6 16 0,-3-5 0 16,-2-5-1488-16,-2-3-288 0,-1-6-64 0,-2-3-12704 0</inkml:trace>
  <inkml:trace contextRef="#ctx0" brushRef="#br0" timeOffset="46516.6">6667 15182 17503 0,'0'0'1552'0,"10"3"-1232"0,-10-3-320 0,11 6 0 15,0-3 4928-15,1 2 944 0,1-2 176 0,2 2 32 16,1-3-4272-16,0 2-848 0,1 1-192 0,0-2-16 16,0 2-608-16,1 2-144 0,-1 0 0 0,1 1 0 0,-1 3 0 15,3 3-176-15,1 0 48 0,0 0 0 0,-1 3 128 0,0 2 0 16,0 3 160-16,1 4-160 0,-1 1 672 0,-1 5 32 15,-2 3 16-15,0 2 0 0,-3 0 0 0,-2-1 0 16,-2-2 0-16,-2-1 0 0,-3-1-288 0,0-4-64 16,-5-4-16-16,0-2 0 0,0-2-352 0,-2-4-288 15,1-4 48-15,-1-2 16 0,2-10-32 0,0 0 0 16,0 0 0-16,0 0 0 0,0 0-80 0,5-12-32 16,-3-4 0-16,1-5 0 0,2-6 240 0,0-1 128 15,2-2-160-15,1-1 160 0,0 2 0 0,1-2 0 16,1 2 0-16,1 0 160 0,0-1-160 0,1 3 0 15,1 2 0-15,1 4 0 0,0 3 128 0,0 4-128 0,2 6 0 16,-1 5 128-16,1 4 80 0,4 7 16 0,2 3 0 0,1 7 0 16,0 5-224-16,2 4 144 0,-4 3-144 0,1 4 128 31,-2 1-528-31,-1-1-112 0,-5-1-32 0,-4-4 0 16,-3-1-80-16,-3-5-16 0,0-4 0 0,-2-3 0 15,0-5-640-15,-2-11-128 0,2 8-16 0,-2-8-16 16,0 0-2016-16,1-11-384 0,0-7-96 0,2-6-8624 0</inkml:trace>
  <inkml:trace contextRef="#ctx0" brushRef="#br0" timeOffset="46767.59">7595 14592 30975 0,'0'-16'1376'0,"0"9"288"0,0-1-1344 0,0 8-320 0,0-6 0 0,0 6 0 0,0 0 2272 0,0 0 384 15,0 0 80-15,-2 16 16 0,0 2-1440 0,2 6-288 16,4 5-48-16,0 5-16 0,2 5-544 0,3 6-112 15,3 8-32-15,2 7 0 0,4 10-16 0,3 3 0 16,1 4 0-16,2 2 0 0,0 2 144 0,0-2 32 16,0-2 0-16,0-6 0 0,0-7-192 0,-1-8-48 15,-2-5 0-15,-3-8 0 0,0-6-192 0,-1-5-240 16,-2-4 48-16,-2-5 16 16,-2-3-1184-16,0-5-240 0,-4-5-64 0,0-6 0 15,-7-4-1600-15,0 0-336 0,3-11-64 0,-5-5-6528 16,-6-5-1312-16</inkml:trace>
  <inkml:trace contextRef="#ctx0" brushRef="#br0" timeOffset="46981.59">7358 15160 25791 0,'10'16'1152'0,"-5"-6"224"0,-5-10-1104 0,7 11-272 0,-1-5 0 0,5 0 0 16,2-3 4896-16,5-2 928 0,3-3 176 0,5-1 32 15,5-6-4784-15,2-1-960 0,-1 0-288 0,2-1 128 16,0 0 64-16,0-1 0 0,0 0 0 0,1 0 0 16,-2 0 80-16,0 2 32 0,0 0 0 0,0 1 0 15,-3 0-304-15,-1 2-144 0,-2 1 16 0,-2 3 0 16,-4-2-1600-16,-4 1-304 16,-1-3-64-16</inkml:trace>
  <inkml:trace contextRef="#ctx0" brushRef="#br0" timeOffset="50401.05">21364 11443 23951 0,'0'0'2128'0,"0"0"-1696"15,0 0-432-15,-2 8 0 0,2-8 3584 0,0 0 624 16,0 0 128-16,0 0 16 0,-2 9-3312 0,2-9-656 16,0 0-144-16,0 0-32 0,0 0-352 0,0 0-80 0,9 4-16 0,2-3 0 31,2-2-144-31,3-1-48 0,2-2 0 0,4-1 0 0,3-1 432 0,5-2 128 0,3-1 0 0,3-1 0 15,2 0 112-15,1 1 16 0,1-1 16 0,2-1 0 16,3 0-80-16,0 1 0 0,1 1-16 0,2 1 0 16,0 1-176-16,-1 1 192 0,-1 2-192 0,-4 1 192 15,-4 3-192-15,-1 0-224 0,-1 2 48 0,-3 0 16 16,-2 0 160-16,-3 1-160 0,-2 2 160 0,-1-3-160 16,-1 0 160-16,-1 0 0 0,-1 0 0 0,-1 1 0 15,-1-1 0-15,-2-1 0 0,-4 0 0 0,-2 0 0 16,-2-1 0-16,0 1 0 0,-10-1 0 0,0 0 0 15,0 0 0-15,8 4 0 0,-8-4 0 0,5 5 0 16,-5-5 0-16,0 0 0 0,1 9 0 0,-1 2 0 16,-1-2 0-16,1 1 192 0,1 1-64 0,0 2 0 0,0 1-128 0,2 3 0 15,-1 1 0-15,1 4 0 0,1 6 0 0,2 4 0 16,1 1-128-16,-1 5 128 0,1 6-160 0,-1 5 160 16,2 3-192-16,-1 11 192 0,-1 9-320 0,1 6 32 15,-2 5 16-15,1 11 0 16,-1 6-288-16,2 5-48 0,1 4-16 0,2 6 0 15,-2 5-304-15,2 4-64 0,1 4-16 0,1 5 0 16,2 5-2400-16,1-1-496 0,3-5-80 0,2-6-32 0,4-6 3120 0,1-10 608 16,1-8 128-16,1-6 32 0,2-5 2288 0,2-8 464 15,-1-8 80-15,0-5 32 0,-1-3-1520 0,0-3-320 16,-2-6-48-16,1-6-16 0,-2-5-576 0,0-6-112 0,-2-7-16 0,-1-4-128 16,-3-4 960-16,-4-6 64 0,-4-5 32 0,-1-1 0 15,-1-5-160-15,-2 0-48 0,-8-9 0 0,6 7 0 16,-6-7-400-16,7 6-96 0,-7-6-16 0,0 0 0 15,0 0-160-15,0 0-48 0,-7 11 0 0,-1 0 0 16,-7-1 48-16,-1 2 0 0,-4 1 0 0,-5 1 0 16,-2 1-176-16,-3 3 192 0,-2-2-192 0,-4 4 192 15,-3-1-192-15,-5 3 0 0,-2 1 0 0,-5 0 0 16,0 0 128-16,0-1-128 0,-1 0 0 0,-2 2 128 16,-1-1-128-16,-1 1 128 0,0-2-128 0,2 0 128 15,5-3-128-15,1 1 0 0,3 1 0 0,2 0 0 16,3-1-816-1,-1 0-240-15,2-2-48 0</inkml:trace>
</inkml:ink>
</file>

<file path=ppt/ink/ink3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40:27.374"/>
    </inkml:context>
    <inkml:brush xml:id="br0">
      <inkml:brushProperty name="width" value="0.05292" units="cm"/>
      <inkml:brushProperty name="height" value="0.05292" units="cm"/>
      <inkml:brushProperty name="color" value="#FF0000"/>
    </inkml:brush>
  </inkml:definitions>
  <inkml:trace contextRef="#ctx0" brushRef="#br0">24953 9762 34607 0,'0'0'1536'0,"0"0"320"0,-8-2-1488 0,-1 1-368 0,-2-2 0 0,-1-1 0 16,-1-2 864-16,-4 1 96 0,-3 0 32 0,-2-2 0 16,-1-4-480-16,-4 0-112 0,-4 1-16 0,-2 0 0 0,-2 0-112 0,-1 0-16 15,0-2-16-15,0 2 0 0,0 0 80 0,-1-1 32 16,2-1 0-16,-2 2 0 0,-3 1 64 0,-4-2 16 15,-4 0 0-15,-1 1 0 0,1 0-176 0,-2 2-48 16,1 0 0-16,-1 1 0 0,-2-3-48 0,-3 4-16 16,-5-4 0-16,1 2 0 0,-4 2-144 0,4 0 192 15,0 1-192-15,2-1 192 0,1-1 48 0,-2 3 16 16,-3-1 0-16,1 0 0 0,1 2 96 0,3-2 32 16,2 0 0-16,-1-2 0 0,-3 2-176 0,-1-2-16 15,-4-2-16-15,0 1 0 0,2-3-176 0,0 2 0 16,4 1 0-16,-2 0 128 0,-3-1-128 0,-3-2 0 15,-3 1 0-15,0 2 0 0,0-1 0 0,0 1 0 16,1 2 0-16,-2-2 0 0,-5 2 0 0,2-1 0 16,0 0 0-16,4 2 0 0,2 2 0 0,-2-1 128 0,-6 2-128 0,3 1 128 15,0-1 0-15,4 1-128 0,3-2 192 0,-1 0-64 16,-2 1-128-16,-1 0 0 0,-1 2 144 0,0-1-144 16,1-3 0-16,4 2 128 0,0 0-128 0,-4 2 0 15,-6 1 128-15,0 0-128 0,3 0 128 0,2 0-128 16,3 4 128-16,-3-2-128 0,-7 1 128 0,2 2-128 15,2-2 0-15,3 3 0 0,1 1 0 0,0-1 128 16,-4-2-128-16,0 1 0 0,1 1 0 0,4 1 0 16,2 0 0-16,0 1 0 0,-1-1 0 0,-1 2 0 15,-4 1 0-15,3 1 0 0,1-1 0 0,3 1-128 16,4-2 128-16,-5 2 0 0,-3 1 0 0,0 0 0 16,2 1 0-16,4 0 0 0,0-2 0 0,2 2 0 15,-1 1 0-15,0 1 0 0,-3 0 0 0,2 1-128 16,3 2 128-16,2 1 0 0,0-2 0 0,2 2 0 15,-1 0 0-15,-1 1 0 0,-1 1 0 0,1-1-128 0,-1-4 128 0,5 3 0 16,1 1 0-16,0 3 0 0,-1-1 0 0,-2 2 0 16,-1-1 0-16,1 0 0 0,1 1 0 15,2 2 0-15,-1-1 0 0,0 2 0 0,-2-1 0 0,0 3 0 16,-2 1 0-16,3-2 0 0,3 1 0 0,-2 0 0 16,4 2 0-16,2 1-128 0,3 1 128 0,-1 0 0 15,-2-2 0-15,0 2 0 0,1 1 0 0,2 0 0 16,2 0 0-16,1 1 0 0,3 0 0 0,0 1 0 15,2 1 0-15,1 0-128 0,0 2 128 0,1 1 0 16,-2-3 0-16,0 2-128 0,-1-2 128 0,-1 3 0 16,2-2 0-16,2 1 0 0,2-1 0 0,2 0 0 15,1 2 0-15,-1 1 0 0,1 1 0 0,2-1 0 0,0-2 0 16,1 1 0-16,-1 1 0 0,0-1-128 0,0 1 128 0,-1 1 0 16,3-2 0-16,2 3-128 0,-4 0 128 0,4 1 0 15,3 0 0-15,1 0 0 0,0 2 0 0,0 1 0 16,3-2 0-16,0 3-128 0,1 0 128 0,1 0 0 15,-1 1 0-15,1 0 0 0,1 1 0 0,0-2 0 16,-1 0 0-16,3-2 0 0,0-1 0 0,0 2 0 16,2 1 0-16,-5 3 0 0,3 1 0 0,1-1-128 15,-1 2 128-15,2 0 0 0,-4 1 0 0,5 2 0 16,-1 2 0-16,1-2 0 0,0-1 0 0,2 0 0 16,0-1 0-16,3 0 0 0,-1-1 0 0,1 0-128 15,1 1 128-15,-1-2 0 0,2-3 0 0,-1 2 0 16,2 0 0-16,2-1 0 0,-2 0 0 0,0 0-128 15,0-1 128-15,1 2 0 0,1-1 0 0,0 1 0 0,-1-1 0 0,3 0 0 16,-2-1 0-16,1 2-128 0,-2-2 128 0,3 2 0 16,-2 2 0-16,2 0 0 0,1-2 0 0,-2-2 0 15,4 0 0-15,-2-3 0 0,2 0 0 0,1 1 0 16,-2-2 0-16,2 2 0 0,-2 1 0 0,2-2 0 16,1 0 0-16,-3-1 0 0,4-2 0 0,-1 0 0 15,-1-3 0-15,2 1 0 0,0 0 0 0,-1 0 0 16,0 0 0-16,1-1 128 0,0-1-128 0,-1-2 0 15,0-1 0-15,-1-1 0 0,2 0 0 0,0 0 0 16,1 0 0-16,-1 1 0 0,1 0 0 0,0 3 0 16,0 1 0-16,1 1 0 0,-1-4 0 0,2 1 0 0,0-2 0 15,-1-1 0-15,2-2 0 0,1 2 0 0,3-3 0 0,0 0 0 16,0 0 0-16,2-2 0 0,2 0 0 0,-1 0 128 16,-1-3-128-16,1 1 0 0,0-1 128 0,1 0-128 15,1 2 0-15,-1-1 0 0,-1 0 0 0,-2 1 0 16,3-4 0-16,0 2 0 0,-2 2 0 0,1-2 0 15,0 1 0-15,2 3 0 0,-2-1 0 0,2-1 128 16,1 0-128-16,2-1 0 0,-1-1 0 0,0 4 0 16,-3-3 0-16,0-1 0 0,0-2 0 0,2-2 0 15,2 0 0-15,-1-2 0 0,0-1 0 0,-1-1 0 16,3-4 0-16,-3 2 0 0,1 1 0 0,2-2 0 16,0 0 0-16,1 0 0 0,-1 0 0 0,2 0 0 15,1 3 0-15,-3-3 0 0,-1-2 0 0,3 2 0 16,-4-3 0-16,2 0 0 0,-1 0 0 0,2 0 0 15,0-2 0-15,3 0 0 0,-3-1 0 0,1-2 0 0,1-2 160 0,2 2-32 16,1-2-128-16,-1-1 192 0,0 0-192 0,0 0 0 16,-3 0 0-16,1-2 0 0,2 1 0 0,0-1 0 15,0 1 0-15,-2-3 0 0,2-1 0 0,2 0 0 16,2 1 0-16,-1-1 0 0,-1 0 0 0,-1 2-128 16,-1-3 128-16,0 2 0 0,-3 0 0 0,2-1 0 15,2 0 0-15,-2-1 0 0,2 0 0 0,1 1 0 16,-2-2 0-16,4 0 0 0,3-1 0 0,-1 0-128 15,0-2 128-15,-1 1 0 0,-2 0 0 0,2 1 0 16,-1-2 0-16,0 0 0 0,1-2 0 0,0 1-128 16,0-2 128-16,2 0 0 0,2-1 0 0,-1 2 0 15,-1 0 0-15,-1 0 0 0,-3 1 0 0,1-1 0 16,0 1 0-16,0-1 0 0,2 2 0 0,1-2 0 0,0 0 0 0,1 0 0 16,2 1 0-16,0 1 0 0,1 0 0 0,-1 1 0 15,-2-1 0-15,2 0 0 0,0 0 0 0,1-2 0 16,2 1 0-16,2-2 0 0,3 2 0 0,-1-1 0 15,1-1 128-15,-3 2-128 0,-2-2 0 0,1 2 144 16,-2-1-144-16,3 0 0 0,-1-1 0 0,2 3 128 16,1 0-128-16,0 0 0 0,0-1 0 0,-3 0 0 15,-3 1 0-15,1 0 0 0,1 1 0 0,1-2 0 16,0-1 0-16,3 1 0 0,0 0 0 0,1 1 0 16,-2-1 0-16,-2-1 0 0,-2-2-144 0,3 0 144 15,3 2 0-15,1-2-160 0,0-1 160 0,3 2-128 16,1 0 128-16,-2 0 0 0,-5 0 0 0,2 0 0 15,-2-1 0-15,2 1 0 0,-1-2 0 0,4 1 0 16,1-1 0-16,-1 0 0 0,-1-2 0 0,-4 1 128 0,-4 1-128 0,3 0 0 16,1-2 0-16,0-1 0 0,3-3 0 0,-1-1 0 15,1 3 0-15,-3-2 0 0,-2-2 0 0,-1-1 128 16,1-1-128-16,-1-1 0 0,0-1 0 0,2-1-128 16,1-2 0-16,2-2 0 0,2 0 128 0,-2 0-160 15,-5-4 160-15,3-1-160 0,-1-1 160 0,2-1-160 16,0-1 160-16,3-2-160 0,1-3 160 0,1 2-160 15,-1 1 160-15,-1-2-160 0,-4-1 160 0,3 0-128 16,3 1 128-16,1-1-128 0,1 1 128 0,1-1 0 16,1 1 0-16,-3 1-128 0,-4 2 128 0,0-1 0 0,1-2 0 15,2 2 0-15,1 0 0 0,0 1 0 0,-1 1 0 16,-3 1 0-16,-5-3 0 0,-1 0 0 0,0 0 0 0,-2-3 0 16,-1 2 0-16,0-2 0 0,-3 1 0 0,3-1 0 15,1 1 0-15,-3 0 0 0,-3-2 0 0,-3-1 0 16,-3-1 128-16,0 0-128 0,-5-2 128 0,3-1-128 15,-1-2 128-15,1-2-128 0,-1-3 160 0,2-2-160 16,1-2 128-16,0-4-128 0,0-3 0 0,2-2 0 16,-2-1 0-16,0-1 128 0,-1-3-128 0,-1-1 0 15,-4-1 0-15,-1 2 0 0,-2-3 0 0,0 2 0 16,-1-2 0-16,-1 1 0 0,0-2 0 0,-2-1 0 16,0 0 0-16,1-1 0 0,-4-2 0 0,0-1 0 15,2 1 0-15,-4-1 0 0,-1-3 0 0,4 0 0 16,-2 1 192-16,-1-2-48 0,-1-2-16 0,-1-2 0 15,-1-4-128-15,-1-1 192 0,-1-2-192 0,-1-1 192 16,-2-1-192-16,-3 1 0 0,-1 1 0 0,-2 3 128 0,-2 1-128 0,-3 7 0 16,-5 1 0-16,-3 3 128 0,-4 4-128 15,-2 0 0-15,-2 2 0 0,-1-4 0 0,-4-1 128 0,-4-3-128 16,-1-2 0-16,-2-9 128 0,-2-7-128 0,-8-7 0 16,-8-10 0-16,-5-10 0 15,-7-10-1088-15,-1-8-240 0,-2-9-48 0,-2-7-19072 16</inkml:trace>
  <inkml:trace contextRef="#ctx0" brushRef="#br0" timeOffset="950.65">19877 8066 40543 0,'0'0'3600'0,"0"0"-2880"15,0 0-576-15,0 0-144 0,0 0 2096 0,0 0 384 16,0 0 80-16,0 0 0 0,-6-8-1840 0,-1-1-368 15,-4 0-80-15,-4 0-16 0,-4 1-256 0,-7-1 0 16,-5-1 0-16,-2 2 0 0,-3 4-288 0,-2 2 32 16,-2 2 16-16,0 5 0 0,1 3 240 0,3 7 0 15,3 5 0-15,2 7 0 0,1 5 0 0,3 3 256 16,1 2-16-16,6 3-16 0,3 2 128 0,6 1 32 16,3-1 0-16,9 0 0 0,7 2-256 0,5-1-128 0,6-3 128 15,4-2-128-15,2-3-208 0,5-2-112 0,4-5-32 0,8-3 0 16,4-6 16-16,7-4 0 0,5-5 0 0,3-3 0 15,1-4 144-15,1-6 48 0,0-1 0 0,3-5 0 16,2-2-176-16,-3-3-16 0,-4-2-16 0,-4-1 0 31,-9-1-928-31,-6-3-176 0,-7-3-32 0,-4-1-16 16,-5-2-1520-16,-4-1-304 0,-4-2-64 0</inkml:trace>
  <inkml:trace contextRef="#ctx0" brushRef="#br0" timeOffset="1167.71">20354 7851 38463 0,'-1'-17'1712'0,"0"7"336"0,-1-1-1632 0,0 0-416 0,0 0 0 0,0 1 0 16,1 3 2032-16,1 7 320 0,-1-7 64 0,1 7 16 15,0 0-1248-15,0 0-240 0,0 0-48 0,0 0-16 0,0 0-576 0,0 0-112 16,1 16-32-16,3 7 0 0,1 5-160 0,3 9 0 16,1 3 0-16,0 8-176 0,4 3 176 0,1 5 0 15,-2 4-144-15,1 1 144 16,0 1-992-16,1-2-128 0,-1-1-32 0,0-3 0 15,0-2-1312-15,-1-7-272 0,2-5-48 0,-2-5-16 16,0-5-848-16,2-4-192 0,0-3-16 0,1-3-16 0</inkml:trace>
  <inkml:trace contextRef="#ctx0" brushRef="#br0" timeOffset="1534.15">21008 8030 24879 0,'-1'10'2208'0,"0"2"-1760"0,-3 1-448 0,1 0 0 16,0 1 5520-16,-1 3 1024 0,0 4 208 0,0 1 32 16,-3 0-4992-16,1 1-992 0,1-1-208 0,2 0-32 15,2-1-432-15,2-2-128 0,1-5 0 0,3 0 0 16,3 1-368-16,4-4-176 0,6-5-32 0,6-3-16 15,7-8 80-15,3 0 0 0,2-3 16 0,-2 0 0 16,-2-1 496-16,-3 1 240 0,-3 0-32 0,-2-2 0 16,-2-1 464-16,-3 1 96 0,-4 2 0 0,-2 0 16 15,-4-1-192-15,-2 2-32 0,-7 7-16 0,4-11 0 0,-4 0-304 16,-2 0-64-16,-3-2-16 0,-5-1 0 0,-4-3-160 0,-3 1-176 16,-3-1 48-16,-1 1 0 15,-1 0-320-15,-1 3-48 0,-1 1-16 0,-1 3 0 16,-1 3-864-16,2 1-176 0,0 2-48 15,3 1 0-15,2 0-2240 0,4-1-448 0</inkml:trace>
  <inkml:trace contextRef="#ctx0" brushRef="#br0" timeOffset="1918.15">22130 7945 42335 0,'0'0'1872'0,"0"0"384"0,0 0-1808 0,0 0-448 0,-8 1 0 0,-2-3 0 16,-2-2 768-16,-2-3 48 0,-3-2 16 0,-3 0 0 15,-2-1-512-15,-1 0-80 0,0 0-32 0,1 2 0 16,-1 2-208-16,0 2-160 0,0 4 32 0,0 1 0 15,0 2 448-15,-3 3 80 0,-1 4 32 0,-1 5 0 16,1 2 80-16,-3 4 32 0,-1 3 0 0,1 2 0 16,0 2-80-16,4-1-16 0,4 0 0 0,2 3 0 15,2 1-112-15,5-1-16 0,5-1-16 0,7-3 0 16,4 1-64-16,6 0-16 0,2-1 0 0,7 3 0 16,3-3-224-16,4 0 0 0,5-3 0 0,1-2 0 0,-1-3-304 0,6-2 48 15,2-2 16-15,4-4 0 0,2-3-96 0,3-4-32 16,4-2 0-16,-1-1 0 15,0-1-464-15,-5-1-80 0,-5-4-32 0,-4 0 0 16,-3-5-992-16,-6-3-208 0,-5-1-32 0,-4-3-10400 16,-4-5-2080-16</inkml:trace>
  <inkml:trace contextRef="#ctx0" brushRef="#br0" timeOffset="2169.15">22054 7454 43999 0,'4'13'1952'0,"2"-1"400"0,0 2-1888 0,3 5-464 0,2 4 0 0,0 6 0 15,0 3 944-15,2 3 80 0,-1 3 32 0,3 6 0 16,-1 2-688-16,3 7-144 0,-2 3-32 0,1 6 0 31,0 4-608-31,-4 0-128 0,-3 0-32 0,0 1 0 16,-2-3-704-16,1-3-128 0,-1-3-48 0,-1-8 0 15,-1-4 176-15,0-3 48 0,1-4 0 0,0-6 0 0,0-6 288 16,-1-6 64-16,0-4 16 0,0-6-9504 0,-5-11-1920 0</inkml:trace>
  <inkml:trace contextRef="#ctx0" brushRef="#br0" timeOffset="2402.16">22955 7378 16575 0,'0'0'1472'0,"-10"13"-1168"16,-4 3-304-16,-6 6 0 0,-7 6 7712 0,-5 6 1488 16,-6 3 288-16,-7 9 64 0,-6 3-7552 0,-5 4-1504 15,-5-3-304-15,-3 2-64 0,-3 0-128 0,5-5 0 16,8-3 0-16,9-2 0 0,9-2 0 0,9-5-160 16,10-6 160-16,11-3 0 0,10-4 0 0,18-2-128 15,17-2 128-15,21-5 0 0,19-4 0 0,11-9 0 16,9-7 0-16,14-10 0 15,15-8-1024-15,4-7-80 0,4-11-32 0,-3-2 0 0</inkml:trace>
  <inkml:trace contextRef="#ctx0" brushRef="#br0" timeOffset="18230.39">18771 10236 30399 0,'0'0'1344'0,"0"0"288"0,0 0-1312 0,10 4-320 16,-1-1 0-16,2 2 0 0,2 0 3104 0,3 2 544 16,-1 1 128-16,2 1 0 0,0 4-2592 0,2 3-528 15,0 5-96-15,-1 4-32 0,0 5-528 0,1 6 0 0,0 6 0 0,-1 2 0 16,0 1 0-16,-1 1 0 0,2 2 0 0,-2 0 0 15,3-2 0-15,-4-3-224 0,-1-1 64 16,0-4 16-16,0 1 0 0,0-3 0 0,-1-4 0 0,1-1 0 31,-2-4-240-31,-1-2-32 0,1-3-16 0,-3-6 0 16,-1-4-464-16,-2-2-112 0,-2-3-16 0,-5-7 0 16,8 0-768-16,-3-6-176 0,1-5-16 0,-4-5-16 15,-2-5-896-15,-3-6-176 0,-4-2-48 0</inkml:trace>
  <inkml:trace contextRef="#ctx0" brushRef="#br0" timeOffset="18500.09">18998 10392 911 0,'-11'-19'0'0,"5"9"0"16,0-1 0-16,0 1 0 0,1 2 0 0,-2-1 0 15,1 0 8336-15,0 1 1584 0,2 2 320 0,0 0 64 0,2 1-6800 16,-1 0-1376-16,3 5-272 0,0 0-48 0,-1-6-704 0,1 6-144 16,2-7-16-16,6 2-16 0,-3 0-608 0,7 1-112 15,4-3-16-15,4 2-16 0,3-1-176 16,5 2 128-16,4 0-128 0,4 1 128 0,4 0-128 0,4 1 0 15,3 2 0-15,1 1 0 0,-3 1 0 0,-2 2 0 16,-2 3 0-16,-1 3-176 0,-3 3 176 0,-1 4-192 16,-6 2 192-16,-3 4-192 0,-5 3 192 0,-3 1 0 15,-3 1 0-15,-5 5-128 0,-4 1 128 0,-4 2 0 16,-4 2 160-16,-5 3-160 0,-2 1-160 0,-3 0-128 16,-5-1-32-16,-1-1 0 15,-3 2-1408-15,-3-1-304 0,0-2-48 0,-2 0-16 16,1-2-1072-16,2-5-224 0,1-4-32 0</inkml:trace>
  <inkml:trace contextRef="#ctx0" brushRef="#br0" timeOffset="18912.75">20166 10588 46015 0,'5'19'2048'0,"-2"-4"400"0,0 0-1952 0,3-1-496 0,1-3 0 0,3 0 0 16,2-2 688-16,2-3 32 0,0-4 16 0,4-5 0 15,-1-5-1072-15,4-5-224 0,0-5-32 0,0-4-16 16,0-4-128-16,2-3-32 0,-2-2 0 0,0 1 0 0,-2-2 768 0,0 1 160 16,-3 1 32-16,-1 3 0 0,-3 0 368 0,-2 4 80 15,-1 1 0-15,-5 2 16 0,-1 3-16 0,0 1-16 16,-2 2 0-16,-2 2 0 0,-4 2-160 0,0 2-16 15,-5 2-16-15,-2 2 0 0,-6 2-256 0,-3 4-48 16,-3 3-128-16,-1 3 192 0,-4 5-192 0,3 4 0 16,-5 5 0-16,1 5 0 0,-1 2-144 0,3 1 144 15,1-2 0-15,6 0-144 0,5 0 144 0,6-1 0 16,3 0 0-16,6-4 0 0,4-2-128 0,4 0 128 16,6-3-128-16,8 0 128 15,6-2-448-15,4-1-16 0,3-5 0 0,4-1 0 16,4-1-592-16,3-3-112 0,1-3-32 0,5-3 0 15,3-2-1744-15,0-1-368 0,0-4-64 0,-3 1-16 16,-4-4-256-16,-5-1-48 0</inkml:trace>
  <inkml:trace contextRef="#ctx0" brushRef="#br0" timeOffset="19763.78">20975 10158 13823 0,'0'0'1216'0,"6"9"-960"15,2 1-256-15,0 2 0 0,-1-2 6992 0,3 2 1360 16,1 2 272-16,0 2 48 0,-2 0-6560 0,2 1-1328 16,0 1-256-16,0 5-48 0,1 3-288 0,-1 6-48 15,-1 1-16-15,-1 6 0 0,-1 5-128 0,0 2 0 16,0 1 0-16,2 0 128 0,-1 0-128 0,1-3 0 16,-1-3 0-16,0-3 0 0,0-4 0 0,0-2 0 15,2-4 0-15,-3 0 0 0,1-4 0 0,-1-2-192 16,0-4 64-16,0-4 128 0,1-2-208 0,-2-3 80 0,1-4 128 15,0 0-208-15,-8-5 208 0,10 1 0 0,-3-1 0 0,1-3-144 16,0-2 144-16,-2 0 0 0,0-4 0 0,-2-2 0 16,-2-3 0-16,1-3 0 0,-1-2 0 0,-2 0-128 15,-2-1 128-15,0-2 0 0,1-1 0 0,0 0 0 16,-3-3-144-16,-1 0 144 0,1-2-160 0,0 3 160 16,-1 0 0-16,2 0 0 0,-1-1-128 0,1 1 128 15,1 0 0-15,1-2 0 0,0 0 0 0,1 0 0 16,0 1 160-16,2 2-32 0,0 0 0 0,2 0 0 15,-1 1-128-15,1 4 192 0,1 1-192 0,-1 4 192 16,1 3-64-16,-1 3 0 0,-1 1 0 0,-3 7 0 16,0 0 80-16,0 0 16 0,0 0 0 0,0 0 0 15,0 0-96-15,11 9-128 0,-4 1 176 0,1 2-176 16,-1 2 0-16,2 2-176 0,-2-1 0 0,1 3 0 16,1 1-144-16,0 1-16 0,0 0-16 0,1 0 0 0,0-2 80 15,0-1 16-15,-2 0 0 0,2-3 0 0,0-2-32 0,-1-1 0 16,-2-2 0-16,-1-2 0 0,1-2 288 0,-7-5 0 15,0 0 0-15,0 0 0 0,0 0 0 0,7 3-240 16,-7-3 48-16,0 0 16 0,0 0 176 0,0 0 0 16,7-6 0-16,-3-2 0 0,-1-1 208 0,-2-2 80 15,-1-3 16-15,0-1 0 0,0-3-16 0,1-1 0 16,0-2 0-16,1 0 0 0,1 1-112 0,2-1-32 16,0-1 0-16,4 1 0 0,2 0 80 0,3 1 16 15,2-1 0-15,1 0 0 0,3 0-240 0,0 3 176 16,-1 0-176-16,-1 6 160 0,0 1-32 0,0 5-128 15,0 3 192-15,-2 3-64 0,0 5 128 0,1 3 32 0,-1 4 0 16,2 3 0-16,-2 5-16 0,0 2 0 0,-2 3 0 0,-1 1 0 16,-1 1-144-16,0 1-128 0,-1 2 192 0,0 1-192 15,0-2 144-15,-1-1-144 0,-1-3 0 0,0-3 144 16,-2-1-144-16,-1-1-144 0,0-1 144 0,0-4-208 31,0-3-336-31,-1-2-64 0,-5-10-16 0,6 10 0 16,-2-2-1328-16,-4-8-272 0,0 0-48 0,0 0-10592 0,0 0-2128 0</inkml:trace>
  <inkml:trace contextRef="#ctx0" brushRef="#br0" timeOffset="20333.62">22372 10195 1839 0,'0'0'160'0,"0"0"-160"0,0 0 0 0,0 0 0 16,0 0 7648-16,0 0 1504 0,0 0 288 0,0 0 64 16,0 0-6736-16,0 0-1344 0,0 0-272 0,0 0-48 15,0 0-272-15,0 0-64 0,0 0-16 0,0 0 0 16,-2-9 16-16,2 9 16 0,0 0 0 0,0 0 0 15,0 0-208-15,-7-4-64 0,0 3 0 0,1 5 0 16,0 3-288-16,0 3-64 0,0 2-16 0,2 4 0 16,0 4-144-16,4 3 160 0,4 1-160 0,3 4 160 15,3 0-32-15,4 0 0 0,3-1 0 0,5-2 0 16,5-2-128-16,2-4-272 0,3-4 64 0,1-5 16 16,2-5 0-16,1-5 16 0,-2-3 0 0,-1-6 0 15,1-2 320-15,-1-4 64 0,-1-4 16 0,-4-4 0 16,-4-4 144-16,-2 1 16 0,-2 0 16 0,-2-2 0 0,-6 1-400 0,-4-1 0 15,-5 1 0-15,-6-1 0 0,-6 3-176 0,-7 2-64 16,-4 1-16-16,-9 3 0 16,-6 1-1024-16,-5 7-192 0,-4 7-64 0,-6 7 0 15,-9 8-1456-15,-3 10-288 0</inkml:trace>
  <inkml:trace contextRef="#ctx0" brushRef="#br0" timeOffset="21048.62">22152 11063 22111 0,'0'0'1968'0,"0"0"-1584"0,0 0-384 0,0 0 0 0,0 0 4080 0,0 0 720 0,0 0 160 0,0 0 32 16,0 0-3024-16,0 0-608 0,0 0-112 0,0 0-32 15,0 0-464-15,0 0-112 0,0 0 0 0,0 11-16 16,-4 0-400-16,0 0-80 0,0 1-16 0,-3 2 0 16,-1 2 32-16,1 1 0 0,-2 2 0 0,-1 2 0 15,1 2 32-15,0 1 0 0,-2 1 0 0,-1 4 0 16,-1 2-192-16,0 2 0 0,0 2 0 0,1 2 128 16,-2 2-128-16,1 2 0 0,-1 2-160 0,0-1 160 15,0 1-304-15,2 2 48 0,0 1 0 0,1 1 0 16,0 1-192-16,1 2-48 0,-2-2 0 0,1-1 0 15,1 1-416-15,-2-2-96 0,1-1-16 0,1 0 0 16,0-1-1344-16,0 2-256 0,1 1-64 0,-1-1-8096 16,-1-1-1616-16</inkml:trace>
  <inkml:trace contextRef="#ctx0" brushRef="#br0" timeOffset="21348.62">21296 12283 31263 0,'0'0'1392'0,"0"0"272"0,0 0-1328 0,0 0-336 0,0 0 0 0,0 0 0 16,0 0 1792-16,0 0 304 0,0 0 48 0,0 0 16 16,0 0-944-16,10 0-192 0,-1 4-48 0,-2 5 0 15,1 4-288-15,-1 6-64 0,-2 3-16 0,2 5 0 16,-2 4-352-16,2 5-80 0,-2 4-16 0,0 2 0 15,-2 2 16-15,0 0 0 0,0 0 0 0,-1-2 0 16,1-4 304-16,-1-2 64 0,2-6 16 0,-1-5 0 16,1-4-16-16,2-4 0 0,0-7 0 0,5-5 0 15,-1-1-544-15,9-10-176 0,6-12 0 0,9-10 0 32,7-13-736-32,6-14-160 0,5-14-16 0,10-17-12864 0,7-17-2560 0</inkml:trace>
</inkml:ink>
</file>

<file path=ppt/ink/ink4.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07:55.008"/>
    </inkml:context>
    <inkml:brush xml:id="br0">
      <inkml:brushProperty name="width" value="0.05292" units="cm"/>
      <inkml:brushProperty name="height" value="0.05292" units="cm"/>
      <inkml:brushProperty name="color" value="#FF0000"/>
    </inkml:brush>
  </inkml:definitions>
  <inkml:trace contextRef="#ctx0" brushRef="#br0">17919 5195 15663 0,'0'0'1392'0,"-8"1"-1120"0,0 2-272 0,3-1 0 16,5-2 1792-16,-7 0 288 0,7 0 64 0,0 0 16 16,-5 0-1248-16,5 0-240 0,0 0-48 0,-3-6-16 15,3 6-272-15,0 0-48 0,0 0-16 0,-3-7 0 16,3 7-272-16,0 0 0 0,0 0 0 0,0 0 0 15,-1-8 576-15,1 8 64 0,0 0 16 0,0 0 0 16,0 0 240-16,0 0 32 0,0 0 16 0,0 0 0 16,0 0-400-16,0 0-80 0,0 0-16 0,0 0 0 15,0 0-160-15,0 0-32 0,0 0-16 0,0 0 0 16,0 0-32-16,0 0 0 0,0 0 0 0,0 0 0 16,0 0 96-16,0 0 16 0,0 0 0 0,7-4 0 15,-7 4 32-15,9-4 16 0,-2 2 0 0,-7 2 0 0,9-2-32 0,0 0 0 16,-9 2 0-16,12-3 0 0,1 1-144 0,-2 1-48 15,2-1 0-15,2 0 0 0,-1 0-144 0,1-1 128 16,1 0-128-16,-1 0 128 0,2-1-128 0,1 3 0 16,3-1 144-16,1 1-144 0,-1 0 0 0,2 0 0 15,3-1 0-15,2 1 128 0,3-1 48 0,3 1 16 16,2-1 0-16,2 1 0 0,0-1-64 0,3-1-128 16,-2-2 192-16,1 1-64 0,2-2 0 0,2 1-128 15,0-1 192-15,1 1-64 0,0-1-128 0,-3 2 0 16,-1-1 0-16,-3 3 128 0,-4 1-128 0,-3 2 0 15,-2-1 0-15,-3 2 0 0,-1 1 0 0,-1 0 0 16,-4 1 0-16,2 1 0 0,-4 1 0 0,1 0 0 0,-4-1 0 0,3 1 128 16,-3-1 144-16,1 1 32 0,-1-1 0 0,0 1 0 15,1-1-128-15,-2 0-32 0,0-1 0 0,1 1 0 16,-1-2 16-16,0-1 0 0,1-1 0 0,-2 0 0 16,2 0-160-16,1 0 0 0,-3-1 0 0,-1 0 0 15,0-1 0-15,-1 1 0 0,-1 0 0 0,1-1 0 16,-2 0 128-16,-1 0-128 0,-8 1 0 0,9-1 128 15,-9 1-128-15,9-1 128 0,-9 1-128 0,9-1 128 16,-1 1-128-16,-2 1 0 0,-6-1 144 0,9-1-144 16,-1 1 0-16,-8 0 0 0,8 0 0 0,2 0 128 15,-10 0-128-15,9 0 0 0,-1 0 0 0,-2 0 0 16,-6 0 0-16,9 0 144 0,-9 0-144 0,8-1 0 16,-8 1 128-16,8 0-128 0,-8 0 0 0,0 0 0 15,0 0 192-15,0 0-192 0,0 0 192 0,0 0-192 16,0 0 288-16,0 0-48 0,0 0-16 0,0 0 0 15,0 0-64-15,0 0-16 0,0 0 0 0,0 0 0 0,0 0-144 0,5 6 0 16,-5-6 0-16,0 0 0 0,5 11 0 0,-2-1 0 16,-1-1 0-16,0 1 0 0,0 0 0 0,1 1 0 15,-2 0 0-15,0 1 0 0,0-1 0 0,0 2-144 16,0 2 144-16,0 3 0 0,0 1-128 0,2 3 128 16,-1 2 0-16,1 2 0 0,0 2-128 0,2 2 128 15,0-1 0-15,2 4 0 0,-2 2-144 0,2 4 144 16,0 3 0-16,-2 1-144 0,3 1 144 0,-1 1 0 15,0 4 0-15,2 0 0 0,-4-2 0 0,0 1 0 16,-2 2 0-16,-1-1 0 0,2 2 0 0,-3-4 0 0,-2-1 0 0,-2 0 0 16,2-4 0-16,-2 0 0 0,0-4 0 0,-1-2 0 15,3 0 0-15,0 3 0 0,-1-1 0 0,2-1 0 16,1-3 0-16,0-1 0 0,0-1 160 0,1-3-160 16,2 0 192-16,-1-1-48 0,1 0-16 0,0-3 0 15,0-2-128-15,2-1 128 0,-4-1-128 0,2-1 128 16,0-1 0-16,-1-1-128 0,0 0 192 0,0-1-64 15,1-2-128-15,-1-2 128 0,1-1-128 0,-2-1 128 16,0-2-128-16,0 0 0 0,-2-9 0 0,2 9 0 16,-2-9 0-16,0 0 0 0,2 8-128 0,-2-8 128 15,3 9 0-15,-3-9 0 0,0 0 0 0,0 0 0 16,0 0 192-16,0 0-64 0,0 0 0 0,0 0 0 16,0 8 64-16,0-8 0 0,0 0 0 0,0 0 0 15,0 0-192-15,0 0 192 0,-5 4-192 0,5-4 192 16,0 0-192-16,0 0 0 0,-8 3 0 0,2-3 128 0,-2-3-128 0,2 3 128 15,-1-1-128-15,-2-1 128 0,-2-2-128 0,-1-1 192 16,1 1-192-16,0-1 192 0,-1 1-64 0,-2 0-128 16,-2-2 192-16,0 2-64 0,-2-3-128 0,-1 1 0 15,0-1 0-15,-4-1 128 0,-1 1-128 0,1-1 0 16,-1-1 144-16,-4 0-144 0,-5 2 0 0,-4-3 128 16,-1-1-128-16,-4 0 0 0,-2 0 0 0,-2 0 0 15,0-1 0-15,0 2 0 0,2 2 0 0,-1 0 0 16,-2 1 0-16,-4 0 0 0,-1 0 0 0,-2 4 128 15,2 0-128-15,4 2 0 0,3 0 0 0,-1 1 144 16,5 0-144-16,0 1 0 0,-2 0 128 0,1 1-128 16,-1-1 0-16,2-1 0 0,2 0 128 0,1 0-128 0,0 0 0 0,4 0 0 15,1 0 0-15,4 0 0 0,5 0 128 0,0 1-128 16,2-1 144-16,1 1-16 0,0-1-128 0,1 0 192 16,2 0-192-16,1 0 176 0,3 0-176 0,0 0 160 15,0 0-160-15,3 0 128 0,2 0-128 0,0 0 128 16,0 0-128-16,1 0 0 0,1 0 0 0,7 0 0 15,0 0 0-15,0 0 0 0,-7-1-160 0,7 1 160 16,0 0-160-16,0 0 160 0,-4-1-160 0,4 1 160 16,0 0-176-16,0 0 176 0,0 0-192 0,0 0 192 15,0 0-128-15,0 0 128 0,0 0 0 0,0 0 0 16,0 0 0-16,0 0 0 0,0 0 0 0,0 0 0 16,0 0 0-16,0 0 0 0,0 0 0 0,0 0 0 15,0 0 0-15,0 0 0 0,0 0 0 0,0 0 144 16,0 0-16-16,4-8 0 0,-4 8 0 0,2-7 0 15,-2 7 32-15,3-10 0 0,0 0 0 0,-1 0 0 0,-1 0 16 0,1-1 0 16,-4-2 0-16,2-3 0 0,-1 0-32 0,0-3 0 16,0-2 0-16,0-1 0 0,-1-1-144 0,1-2 192 15,-2-1-192-15,0-2 192 0,-1-1-192 0,2 0 0 16,1-2 0-16,1-1 0 0,-1-1 0 0,2-2 0 16,1-1-144-16,2-2 144 0,1-1 0 0,1-1 0 15,-1 0-128-15,1 3 128 0,-1 0 0 0,1 0 0 16,-1 2 0-16,0 3 0 0,-2 2 0 0,-1 3 0 15,-2-1 0-15,0 2 0 0,0 1 0 0,-1 2 128 16,-1 1-128-16,0 3 0 0,0 2 128 0,1 3-128 16,-1 1 0-16,0 1 0 0,0 1 0 0,1 1 0 15,1 1 0-15,0 1 0 0,0 8-224 0,2-7 16 16,-2 7 0-16,2-9 0 0,-1 0-64 0,-1 9-16 0,0 0 0 0,3-8 0 16,-3 8-16-16,4-6 0 0,-4 6 0 0,0 0 0 31,-1-8-976-31,1 8-192 0,2-8-32 0,-2 0-12704 0,-2-4-2528 0</inkml:trace>
  <inkml:trace contextRef="#ctx0" brushRef="#br0" timeOffset="1362">9585 938 18431 0,'0'0'1632'0,"0"0"-1312"0,1-5-320 0,-1 5 0 16,-1-8 2544-16,1 8 432 0,-2-5 96 0,0 0 0 15,-2 0-1344-15,0 0-256 0,4 5-64 0,-7-5-16 16,1-1-896-16,-2 1-176 0,2-1-48 0,-2 1 0 16,-1-1-272-16,-1-2-304 0,1-1 64 0,2-1 16 15,0-1-80-15,-2-3-16 0,-1-3 0 0,-1-2 0 16,-1 2 176-16,1-3 144 0,-2-2-208 0,1 1 80 15,-1 0 128-15,0-1 256 0,-2-1-64 0,6 11-16 16,-2-3 272-16,-2-1 64 0,-1 0 16 0,-3-2 0 0,-1 0 96 0,-1 1 16 16,-1-1 0-16,-16-14 0 0,5 5-80 0,4 2-16 15,0-1 0-15,2 1 0 0,-1-1-224 0,-1-2-64 16,-1-1 0-16,-2-4 0 0,-1-4-96 0,15 15-32 16,-4-4 0-16,-2-2 0 0,-2 1 96 0,-3-1 16 15,-1 0 0-15,-3-1 0 0,-3 1 48 0,29 24-288 16</inkml:trace>
  <inkml:trace contextRef="#ctx0" brushRef="#br0" timeOffset="1631.09">8006 0 46143 0,'-104'112'0'0,"80"-85"0"0,-5 5 0 0,-3 4-192 16,-2 2 192-16,0 4-208 0,0 2 208 0,1 6-144 16,3 5 144-16,1 2-128 0,1 0 128 0,-1 4 0 0,1 2 128 15,4 3-128-15,2 1 304 0,-12 58-16 0,12-24 0 0,12-10 0 16,9-3-112-16,10-6-32 0,6-6 0 0,9-6 0 15,7-6-144-15,5-8 0 0,4-8 0 0,7-6 0 16,7-7-128-16,9-5 128 0,5-5-160 0,9-8 160 16,4-6 0-16,8-9 0 0,6-8 0 0,4-6 0 15,2-5 240-15,2-6-16 0,0-6 0 0,-3-3 0 16,-3-3-16-16,-10 0 0 0,-9 0 0 0,-7-2 0 16,-6 0-16-16,-6 2-16 0,-8 3 0 0,-7 1 0 15,-5 0-176-15,-8 1 0 0,-6 1 0 0,-6 2 0 16,-7 3-1152-16,-5 1-272 0,-3 0-48 15,-7 1-16896-15</inkml:trace>
  <inkml:trace contextRef="#ctx0" brushRef="#br0" timeOffset="2596.91">9008 1192 32255 0,'0'0'2864'0,"0"0"-2288"16,0 0-576-16,0 0 0 0,8-1 2640 0,-8 1 432 16,7-1 64-16,-1 2 32 0,-6-1-2256 0,0 0-448 0,9 0-80 0,2 3-32 15,-2 0-352-15,2 1 0 0,1 0 0 0,2 2-128 31,-1 4-384-31,2 1-80 0,-1 2-16 0,3 2 0 16,1 1-48-16,1 3-16 0,2 3 0 0,0 2 0 0,1 1 256 0,5 3 48 0,-3 4 16 0,2 1 0 16,-1 2 352-16,3 2-144 0,1 1 144 15,1 1 0-15,4 2 0 0,5 2 0 0,1 3 128 0,4 5-128 16,3-1 240-16,5 3-48 0,1 0-16 0,4 1 0 16,0-1-176-16,2 3 192 0,5 2-192 0,3 5 192 15,5-1-192-15,-2 2 0 0,-1-1 0 0,2 0 0 16,-2-1 0-16,7 2 0 0,5-1 0 0,1-3 0 15,-2-1 0-15,4-1 0 0,0-2 128 0,3 1-128 16,1 0 0-16,-1 1 0 0,-2-1 0 0,2-2 0 16,2 0 0-16,0 2 0 0,-1-1 0 0,-1 1 0 0,1 2 0 0,2 0 0 15,2 1 0-15,-1-2 0 0,-3-3 0 16,2 0 0-16,0-4 128 0,0 0-128 0,-2-2 496 0,-3 2 16 16,1 0 0-16,2-3 0 0,4-1-64 0,-4-2 0 15,-3 1 0-15,1-2 0 0,3-4-144 0,0-1-48 16,-2-3 0-16,0 0 0 0,0 3-256 0,-2-3 160 15,3-1-160-15,-3 1 128 0,0-5-128 0,-3 2 0 16,0-2 0-16,5 2 0 0,2-1 0 0,-4 0 0 16,-4 2 0-16,0 0 0 0,3-2 0 0,-1 1 0 15,0 0 0-15,-1-1 0 0,-1-2 128 0,0-1-128 16,4-1 0-16,-3-1 128 0,-1 1 0 0,-1 1 0 16,-3-3 0-16,1 0 0 0,2 0 256 0,-3 0 64 15,-3-1 0-15,-3 2 0 0,-1-2-192 0,0 0-48 0,1 2 0 16,-2-1 0-16,-5-1-208 0,-4 2 144 0,-4-2-144 0,-2-2 128 15,-2 0-128-15,-3-2 0 0,1-1 0 0,-2 0 0 16,0-5 128-16,-4 2-128 0,-4-1 0 0,-1-1 128 16,-3-3 32-16,-2 0 0 0,-1-3 0 0,-1-2 0 15,-2-1 112-15,-2-1 32 0,0-3 0 0,-4 2 0 16,0-1-64-16,0-1-16 0,0-2 0 0,-1 0 0 16,-2 1-224-16,-2 0 176 0,0 2-176 0,0-3 160 15,-2 0-160-15,1 0 0 0,-4 0 0 0,2 1 0 16,-1 1 0-16,0-1 0 0,1 0 0 0,1 0 0 15,1 1-176-15,0 0 176 0,-1-1-128 0,2 1 128 16,-3 1 0-16,2 2 0 0,0 0 0 0,-2-1 0 16,0-1 0-16,-1 0 0 0,-1 0 0 0,2 3 0 15,-1-2 0-15,0-1 0 0,0 0 128 0,-1 0-128 0,-1 2 144 0,-1 1-144 16,-2-5 192-16,0 2-192 16,0 2 192-16,-1-1-192 0,0-1 192 0,-2 1-192 0,-7-4 160 15,0 0-160-15,0 0 128 0,7 1-128 0,-7-1 0 0,0 0 0 16,0 0 0-16,0 0 0 0,0 0 0 0,0 0-192 15,0 0 64-15,0 0 128 0,0 0-352 0,0 0 48 16,8 2 16-16,-8-2 0 16,0 0-192-16,0 0-32 0,0 0-16 0,0 0 0 15,0 0-368-15,0 0-64 0,0 0 0 0,0 0-16 16,0 0-1520-16,0 0-320 0,0 0-48 0,-9 1-16 16,1 0-1088-16,8-1-240 0</inkml:trace>
  <inkml:trace contextRef="#ctx0" brushRef="#br0" timeOffset="3047.55">17204 5529 6447 0,'-3'-9'272'0,"3"9"80"0,-5-9-352 0,1-1 0 0,-1-2 0 0,1 1 0 16,0 0 5536-16,0 1 1040 0,1 0 208 0,1 1 32 15,0 2-4128-15,0 1-832 0,2 6-176 0,0 0-16 16,-1-5-704-16,0 0-128 0,1 5-16 0,0 0-16 15,0 0 16-15,0 0 0 0,0 0 0 0,0 0 0 16,0 0-240-16,0 0-64 0,0 0 0 0,0 0 0 16,0 0 0-16,0 0-16 0,0 0 0 0,10 9 0 15,0-1-128-15,1 0-32 0,0 0 0 0,1 1 0 16,1-1-144-16,2 0-16 0,-2-1-16 0,2 2 0 0,2-1-160 16,0-1 128-16,-1 0-128 0,0 0 128 0,1-1-128 0,-1 1 0 15,1-1 0-15,-1 1 0 0,0 0 0 0,-2-2 0 16,-2 1 0-16,-1-2 128 0,0 0 16 0,-2 0 0 15,-9-4 0-15,0 0 0 0,9 7 64 0,-2 0 16 16,-7-7 0-16,7 9 0 0,-7-9-48 0,5 11-16 16,0-1 0-16,0 0 0 0,-5-10-16 0,1 12 0 15,-1 0 0-15,-1 0 0 0,-2 1 80 0,0 1 16 16,-2 2 0-16,0-1 0 0,-3 1 48 0,-1 1 16 16,-3 3 0-16,-2 0 0 0,-1 0 16 0,-3 1 0 15,-2-2 0-15,-1 2 0 0,-3 0-128 0,-3 1-32 16,-4-2 0-16,-2 0 0 0,-2 0-160 0,-2-1 0 0,0 1 0 0,-3-1 0 15,-5 0-288-15,1-2 16 0,0-1 0 0,5-2 0 32,2-2-1200-32,6-2-256 0,6-4-32 0,5-1-13040 0,6-2-2608 0</inkml:trace>
  <inkml:trace contextRef="#ctx0" brushRef="#br0" timeOffset="19558.3">1912 3213 18431 0,'0'0'1632'15,"0"0"-1312"-15,0 0-320 0,0 0 0 16,0 0 1312-16,1-9 192 0,-1 9 32 0,2-8 16 16,0-1-800-16,2 1-176 0,2 1-16 0,-1 2-16 15,1-1-352-15,2 1-64 0,2-1 0 0,-2 2-128 0,0 0 160 0,2 0-160 16,1 1 128-16,2 0-128 0,1-1 240 0,2 2-48 16,-1 1 0-16,1 0 0 0,-1-1 192 0,0 1 48 15,3-1 0-15,1-1 0 0,2 1 112 0,2 1 32 16,1 0 0-16,3 1 0 0,3-1 16 0,3 1 16 15,6 0 0-15,4 1 0 0,3 1-96 0,1-1-32 16,1-1 0-16,2 0 0 0,1-1 48 0,4 1 16 16,3 0 0-16,3 0 0 0,5-1-64 0,-2 0-16 15,-4 0 0-15,1 1 0 0,-1 2-192 0,1 2-32 16,2 2-16-16,-1 1 0 0,-3 0-224 0,-1 2 128 16,-3 0-128-16,0 2 0 0,-2-1 128 0,0 0-128 15,2 0 0-15,0-2 0 0,-1 0 0 0,-3 0 0 0,-3-1 0 0,-2 0 0 16,-3-1 0-16,-1-2 128 0,-4 0-128 15,1 1 0-15,-1-2 0 0,1-1 128 0,-4 0-128 16,-1 1 0-16,-2-2 144 0,-1-1-144 0,-4 0 128 0,0 0-128 16,-3-1 0-16,-2 0 0 0,0-1-144 15,-2 1-11680-15,-3-1-2320 0</inkml:trace>
  <inkml:trace contextRef="#ctx0" brushRef="#br0" timeOffset="33138.78">2358 5364 8287 0,'0'0'736'0,"-8"1"-592"0,8-1-144 0,-6 1 0 15,6-1 1888-15,0 0 352 0,-7-1 64 0,7 1 0 0,0 0-1008 0,-2-6-208 16,-1 1-32-16,1-1-16 0,2 6 48 0,0-7 16 15,0 7 0-15,0-8 0 0,0 1-112 0,0 7-32 16,0 0 0-16,0 0 0 0,0-6 96 0,0 6 16 16,0 0 0-16,0 0 0 0,0 0-352 0,0 0-64 15,0 0-16-15,0 0 0 0,0 0-272 0,0 0-64 16,0 0-16-16,0 0 0 0,0 0 16 0,0 0 0 16,0 0 0-16,8-3 0 0,-8 3 208 0,10-1 64 15,-10 1 0-15,10 3 0 0,0 0-64 0,0 0-16 16,-10-3 0-16,13 5 0 0,-1-1-224 0,1 1-32 15,2 0-16-15,0-1 0 0,1 0-224 0,1 0 144 16,4 1-144-16,-2-1 128 0,-1-2 48 0,1 0 0 16,1-1 0-16,3-1 0 0,0 0 16 0,1 0 16 0,-1 1 0 0,1 2 0 15,-1-1-16-15,1 0-16 0,0 1 0 0,2 1 0 16,2 0-48-16,2 0-128 0,0 1 192 0,2-1-64 16,-1-1-128-16,-1 0 0 0,0-2 144 0,1 0-144 15,1-1 0-15,0-1 0 0,-1 0 0 0,-1 0 128 16,-1-2 64-16,2 1 32 0,0 0 0 0,1 0 0 15,1 1-32-15,-2 0 0 0,-2-1 0 0,-1 1 0 16,-4 0 96-16,-2 2 16 0,-2 2 0 0,0-1 0 16,-3 1-64-16,1 1-16 0,0 1 0 0,-3-1 0 15,-2 2-96-15,1 0 0 0,-1 1-128 0,-2-2 192 16,-2 0-192-16,1-1 0 0,0 1 128 0,-2-2-128 16,-8-3 0-16,9 3 0 0,-3-1 128 0,-6-2-128 15,0 0 0-15,8 2 0 0,-8-2 0 0,0 0 0 16,9-2 0-16,-9 2 0 0,0 0-176 0,9-2 176 15,-9 2-1648-15,7-5-208 0,-1-3-32 0</inkml:trace>
  <inkml:trace contextRef="#ctx0" brushRef="#br0" timeOffset="43912.49">2011 8931 11967 0,'0'0'528'0,"0"0"112"0,0 0-512 0,0 0-128 0,0 0 0 0,0 0 0 16,0 0 3168-16,0 0 608 0,0 0 112 0,0 0 16 16,0 0-2352-16,0 0-464 0,0 0-112 0,0 0-16 15,0 0-288-15,0 0-64 0,-2-9-16 0,2 9 0 16,-4-5-32-16,-3 1-16 0,7 4 0 0,0 0 0 16,-11-4 32-16,3 1 0 0,-1-1 0 0,1 2 0 0,-1 1-160 0,1 1-32 15,-3 0 0-15,1 0 0 0,0 1-208 0,-1 1-48 16,0 1-128-16,0 0 192 0,-1-1-192 0,0 2 128 15,-2 1-128-15,1 0 0 0,-2 2 0 0,-1 1 0 16,-1-1-128-16,0 2 128 0,0 1 0 0,-2 0 0 16,0 1 0-16,2 0 0 0,-3 0 0 0,1 1 0 15,0 1 0-15,1-2 0 0,-3-2 0 0,2 0 0 16,2 1 0-16,-1 0 0 0,0-2 0 0,4 1 0 16,0-1 0-16,1-1 0 0,0-1 0 0,4 0 0 15,1-1 0-15,2 0 0 0,6-5 0 0,-4 4-128 16,4-4 128-16,0 0 0 0,0 0 0 0,0 0-128 15,0 0 128-15,2 9 0 0,-2-9-176 0,8 7 176 0,0 0-160 16,0-1 160-16,1-2 0 0,1 1-144 0,0 1 144 0,0 2 0 16,0 0-128-16,0 2 128 0,0 0-128 15,-2 1 128-15,0 1 0 0,1 3 0 0,0-2 0 0,-4 1-128 16,-2 0 128-16,2 3 0 0,-1 1 0 0,2 1 0 16,-4 2-128-16,0 1 128 0,0 1-128 0,-1 2 128 15,-1 0-176-15,2 1 176 0,-4 1-208 0,2 4 80 16,-1 4 128-16,2-1 0 0,-2 1-144 0,0 1 144 15,-1 1-128-15,0 1 128 0,-3 1-160 0,3 0 160 16,-1 1-144-16,0 3 144 0,-2 2-128 0,2 3 128 16,0 4-176-16,-1 2 176 0,2 0-208 0,1 0 80 15,0-2 128-15,0 2-208 0,1 1 80 0,1 3 128 16,2 1-176-16,2-1 176 0,0 1-128 0,-3-2 128 16,2 0-128-16,0 0 128 0,-1 1-128 0,1 3 128 15,0 2-272-15,-2-1 16 0,0-1 16 0,-2 0 0 0,2 1-96 0,-2 3-32 16,0 4 0-16,-2 3 0 15,-1 0-176-15,0-1-32 0,-2-2-16 0,2 3 0 0,0 2 320 0,0 1 64 16,-2-1 16-16,1-4 0 0,3-4 320 0,1 4 80 16,0 1 16-16,2 1 0 0,1-3 272 0,2-3 48 15,1-5 16-15,1 0 0 0,0-2-176 0,2 2-16 16,0 0-16-16,1-1 0 0,-1-2-64 0,1-2-16 16,0-1 0-16,-1 0 0 0,0-1-48 0,0 3-16 15,-1 2 0-15,-1-2 0 0,1-2-208 0,-1-1 0 16,-1-1 0-16,1 0 0 0,-3 4 0 0,1 0-128 0,-1 1-16 15,-2 0 0-15,2-3 16 0,-1-2 0 16,0-1 0-16,1-4 0 0,-1 0 128 0,1-1 0 0,0 0 0 0,0 0 0 16,-2 0 0-16,1-2 0 0,1-2 0 0,-2-2 0 15,-1 0-144-15,-1 0 0 0,0-2 0 0,-1 0 0 16,-1-1-144-16,0 0-32 0,-2-1 0 0,1-3 0 16,-1-2 32-16,-1-3 0 0,1-5 0 0,0 0 0 15,-1-3-48-15,3-2-16 0,0-3 0 0,0-2 0 16,2-5 352-16,2 1 128 0,-2-10 0 0,2 8 0 15,-2-8 224-15,0 0 32 0,0 0 16 0,9 4 0 16,-9-4-256-16,8 3-144 0,1-3 160 0,-9 0-160 16,11 0 208-16,-1-1-48 0,-10 1-16 0,12 0 0 15,-1-2 272-15,-1 1 48 0,-10 1 16 0,14 1 0 16,0-1 224-16,0 0 32 0,0 0 16 0,2 0 0 16,-2 0-64-16,0 0-16 0,3-1 0 0,-2 1 0 15,-1 1-224-15,2-1-32 0,0-1-16 0,0 0 0 0,-3 0-208 16,0 2-64-16,-3 0 0 0,0 2 0 0,-1-1-128 0,-1 0-224 15,0 2 48-15,1 0 16 16,-2 0-1168-16,-1-1-224 0,2 1-48 0,-2-1-9456 16,1 0-1872-16</inkml:trace>
  <inkml:trace contextRef="#ctx0" brushRef="#br0" timeOffset="47144.57">4431 7608 14735 0,'0'0'640'0,"0"0"160"0,2-11-640 0,0 0-160 0,1-3 0 0,1 1 0 15,-1-3 1760-15,1-1 320 0,1-1 64 0,-1-1 16 16,2-2-1808-16,-1 0-352 0,1-1 0 0,-2 1-160 16,0 1-96-16,0 3-32 0,-3 1 0 0,0 2 0 15,1 2 288-15,-1 2 0 0,-1 2 176 0,0 8-176 0,0 0 848 0,0 0 64 16,0 0 16-16,0 0 0 0,-4-6 368 0,4 6 80 16,0 0 16-16,0 0 0 0,0 0-480 0,0 0-80 15,-9 3-32-15,3 3 0 0,6-6-480 0,-4 9-80 16,1 1-32-16,1 0 0 0,0 0-208 0,4 1 0 15,0 0 128-15,1 1-128 0,1 0 0 0,2 0 0 16,1 1 0-16,-2-1-160 0,4-1 160 0,2-1 0 16,2-2 0-16,2 1 0 0,2-2 0 0,2 0 176 15,0 2-48-15,5-1 0 0,3 0 176 0,4-3 16 16,3-2 16-16,1 1 0 0,1-2 80 0,2-1 16 0,0-1 0 16,2-1 0-16,2 0-112 0,2-1-32 0,2-2 0 0,6 1 0 15,3-1-64-15,-1-2-16 16,-3 0 0-16,1-2 0 0,2-1-208 0,-1 1 0 0,-2 2 128 0,3 0-128 15,2 1 0-15,-1 1 0 0,-1 2 128 16,-2 1-128-16,-3 1 0 0,-1 2 0 0,-2-1 0 0,0 2 0 16,-1 0 0-16,1 1 0 0,2 3 0 0,-3-2 0 15,-3-1 0-15,-4-1 0 0,0 0 0 0,0 2 0 16,-1-1 128-16,1 3-128 0,-2-2 0 0,3 1 144 16,1 0-16-16,1 0-128 0,-2-3 192 0,-1 2-64 15,1-1 32-15,-4-1 0 0,-1-1 0 0,0 1 0 16,-1-2-32-16,0 0 0 0,1 0 0 0,-2-1 0 15,1 0 0-15,1 0-128 0,-1-1 192 0,0 1-64 16,-1-1-128-16,-2 0 0 0,-3 1 0 0,-4 0 0 16,0 0 128-16,-3 0-128 0,-2 2 0 0,-2-1 128 0,0-1-128 15,-2 2 0-15,-1 0 0 0,-3 1 0 0,1-3 144 0,-1-3-144 16,-10 3 160-16,10-1-160 0,-10 1 288 0,9 1-32 16,-9-1-16-16,0 0 0 0,0 0 16 0,0 0 0 15,0 0 0-15,0 0 0 0,0 0-16 0,0 0 0 16,7 1 0-16,-7-1 0 0,0 0 64 0,0 0 16 15,0 0 0-15,0 0 0 0,0 0-96 0,0 0-16 16,0 0 0-16,0 0 0 0,-4 10-16 0,0 1-16 16,-2 0 0-16,2 0 0 0,-1 3-176 0,0 0 0 15,-1 0 144-15,2 4-144 0,-2-2 0 0,1 2 0 16,-2-1 0-16,1 1 0 0,0-1 144 0,1 0-144 16,-1 0 192-16,2 0-192 0,-2 2 144 0,2-1-144 0,-1-3 0 0,2-1 144 15,1-2-144-15,0-1 0 0,2-1-192 16,0-10 192-1,0 0-1424-15,0 0-176 0,4 7-16 0,5-7-17536 0</inkml:trace>
  <inkml:trace contextRef="#ctx0" brushRef="#br0" timeOffset="49012.57">9224 6915 2751 0,'0'0'256'0,"0"0"-256"0,0 0 0 0,-7 1 0 16,-1-2 6272-16,8 1 1216 0,-9-4 256 0,9 4 32 16,-8-3-5200-16,8 3-1040 0,-7-4-192 0,1 0-64 15,6 4-784-15,0 0-176 0,-6-3-16 0,6 3-16 16,0 0-288-16,0 0 0 0,-5 0 0 0,1 0 0 16,-1 1 128-16,1 1-128 0,0 1 144 0,0 0-144 0,1 1 384 15,0 3-32-15,-5 6 0 0,3 4 0 0,0 0-32 0,2 4 0 16,1 0 0-16,1 3 0 0,-3 0-160 0,3 2-32 15,1 0-128-15,1 0 192 0,0 0-192 0,2-2 0 16,0 0 0-16,0-1 0 0,2-1-192 0,-1-3 0 16,-1-4 16-16,1 0 0 0,-1-2-144 0,2-1-48 15,-2-2 0-15,0-1 0 0,-3-9 64 0,0 0 16 16,3 7 0-16,-3-7 0 16,0 0-112-16,0 0-32 0,3 8 0 0,-3-8 0 15,0 0-528-15,0 0-96 0,0 0-32 0,0 0 0 16,0 0-592-16,0 0-128 0,2-11-32 0,-1 0 0 15,-1 1-1856-15,-1 0-368 0</inkml:trace>
  <inkml:trace contextRef="#ctx0" brushRef="#br0" timeOffset="49613.48">9121 6766 2751 0,'0'0'256'0,"0"0"-256"0,0 0 0 0,0 0 0 0,0 0 4000 0,0 0 752 0,0 0 160 0,0 0 16 16,0 0-2992-16,0 0-592 0,0 0-128 0,0 0-32 16,0 0-352-16,0 0-64 0,7-1 0 0,-1-2-16 15,3-1-336-15,1 0-64 0,0 1-16 0,3-2 0 16,2 0 192-16,3-1 48 0,0 1 0 0,1 0 0 0,2 2 224 0,1 0 48 15,1 0 16-15,-2 0 0 0,-2 3-336 0,0 3-64 16,-1 0-16-16,-1 1 0 0,-2 4-240 0,1 1-48 16,-1 0-16-16,-2 2 0 0,-1 1-144 0,-2 3 0 15,0 4-160-15,-2 1 160 0,-4-1-224 0,-2 3 48 16,-2 1 16-16,-2 4 0 0,-2 0 160 0,-3 1 0 16,-3-2 0-16,0-2-128 0,-1-2 128 0,-2-1 0 15,-2 0 0-15,1-2 0 0,-1 0 144 0,0-3-144 16,-1 0 192-16,1-4-192 0,0-1 192 0,-2-3-192 15,1 0 192-15,2-3-192 0,2-2 224 0,4-1-64 0,0-2-16 0,8 0 0 16,-8-4 16-16,4 0 0 0,-1 0 0 0,5 4 0 16,6-8-160-16,2 1 0 0,3-3 0 15,2 1-176-15,4-1-16 0,3 0 0 0,-1 1 0 0,1 2 0 16,1 0 48-16,-1 3 0 0,1 0 0 0,1 3 0 31,0 2-272-31,-2 5-48 0,-1 3-16 0,0 0 0 16,-2 5-112-16,-1 1-32 0,-3 3 0 0,-2 1 0 0,-2 3 800 0,-3 2 144 0,-1-1 48 0,-4 1 0 15,-1 0 848-15,0 2 160 0,-1 0 32 0,-5-3 16 16,-1-1 32-16,1-2 0 0,-1-3 0 0,2-1 0 16,-5-4-512-16,0-2-112 0,1-2 0 0,1-1-16 15,0-3-496-15,-1 0-112 0,-1-2-16 0,0 0 0 16,0-2-352-16,-1-1-80 0,-1-1-16 0,1 0 0 16,1-3-496-16,0 2-96 15,0 1-32-15,0 0 0 0,2-1-2208 0,0 4-448 0,1 4-96 0</inkml:trace>
  <inkml:trace contextRef="#ctx0" brushRef="#br0" timeOffset="50546.26">9925 7049 18431 0,'0'0'1632'0,"0"0"-1312"0,0 0-320 0,0 0 0 16,0 0 3072-16,0 0 560 15,-5 3 96-15,5-3 32 0,-7 3-2288 0,7-3-448 0,0 0-80 0,0 0-32 16,0 0-544-16,-6 5-112 0,6-5-32 0,0 0 0 16,0 0-224-16,0 0 0 0,0 0 0 0,0 0 0 15,0 0 320-15,0 0-16 0,0 0-16 0,0 0 0 16,0 0 240-16,0 0 48 0,0 0 16 0,0 0 0 16,10-1-64-16,1-1-16 0,0-1 0 0,3 0 0 15,0-2-128-15,0-1-16 0,3-1-16 0,0 2 0 16,2-2-112-16,1 1-32 0,2-2 0 0,-1-1 0 15,2 2-32-15,1-1-16 0,-1-1 0 0,-1 1 0 0,0 1-160 0,-1 0 0 16,-1 2 0-16,-3-2 0 0,0 0 128 0,-2 3 0 16,-2 0 0-16,0 0 0 0,-1 1 112 0,-4 0 16 15,1-1 0-15,-9 4 0 0,10-2-80 0,-2 0-16 16,-8 2 0-16,0 0 0 0,0 0-160 0,0 0 128 16,0 0-128-16,0 0 128 0,0 0-128 0,0 0 0 15,0 0 0-15,0 0 0 0,0 0-192 0,0 0 16 16,0 0 16-16,0 0 0 15,0 0-224-15,0 0-32 0,0 0-16 0,0 0 0 16,0 0-464-16,0 0-80 0,0 0-32 0,-8 3 0 16,8-3-2128-16,0 0-448 0,0 0-64 0</inkml:trace>
  <inkml:trace contextRef="#ctx0" brushRef="#br0" timeOffset="51096.92">10757 6529 15663 0,'0'0'1392'0,"0"0"-1120"0,0 0-272 0,0 0 0 15,0 0 3648-15,0 0 656 0,0 0 144 0,0 0 32 0,0 0-3152 16,0 0-624-16,0 0-128 0,0 0-32 0,0 0-544 0,0 0 0 16,0 0 0-16,0 0 0 0,0 0 0 0,0 0-304 15,0 0 48-15,0 0 0 0,0 0 256 0,0 0 272 16,0 0-48-16,5 12-16 0,-3 1 288 0,1-1 48 16,-3-2 16-16,-3 0 0 0,1 1-80 0,0 1-16 15,-1 0 0-15,-1 0 0 0,1-1-256 0,0 1-48 16,-3 0-16-16,1 3 0 0,-1 0-144 0,-1 1 0 15,-2 0 0-15,0 1 0 0,1 2 0 0,1 0 0 16,-2-3 0-16,1 1 0 0,1-1 0 0,3 1 0 16,1-1 0-16,-1 0 0 0,2-3 0 0,2 0 128 15,2-1-128-15,2 0 128 0,-2-1 32 0,1-1 0 16,-3-10 0-16,10 10 0 0,-1 0-160 0,2 0 128 0,1-1-128 0,2-3 128 16,2 0 64-16,0-2 16 0,3 0 0 0,5-2 0 15,5-1 112-15,2 0 0 0,0-3 16 0,4 0 0 16,-1-2 48-16,2 0 16 0,3-2 0 0,-2 0 0 15,0-1-192-15,-1 1-32 0,-6-1-16 0,0 3 0 16,-5 1-160-16,0 1 0 0,-2 0 0 0,-2 0 0 16,-4 1 0-16,1 1 0 0,-6-1 0 0,-1 1 0 15,-11 0-192-15,9 1 16 0,-9-1 16 0,0 0 0 16,0 0-368 0,0 0-80-16,0 0-16 0,0 0 0 0,0 0-1248 15,-11 3-256-15,-4-2-48 0</inkml:trace>
  <inkml:trace contextRef="#ctx0" brushRef="#br0" timeOffset="51347.23">11171 6351 29487 0,'0'9'2624'15,"0"2"-2112"-15,-1 4-512 0,-1 5 0 0,0 8 3632 0,-2 6 608 16,-4 8 128-16,-2 7 32 0,-1 6-2880 0,-3 9-576 16,-5 5-112-16,-1 7-32 0,-1 8-544 0,0-4-96 15,3-4-32-15,-1-3 0 0,1-5-336 0,3-2-80 16,-2-2-16-16,2-5 0 16,0-3-2720-16,1-5-560 0,2-5-96 0</inkml:trace>
  <inkml:trace contextRef="#ctx0" brushRef="#br0" timeOffset="55233.27">4204 9143 8287 0,'0'0'368'0,"0"0"80"0,0 0-448 0,0 0 0 15,0 0 0-15,0 0 0 0,0 0 3040 0,0-7 528 16,-2-1 96-16,2 8 32 0,-2-8-2656 0,2 8-528 0,-2-8-96 0,2 8-32 16,0 0 112-16,0 0 16 0,-2-6 0 0,2 6 0 15,0 0 480-15,0 0 96 0,-5-5 32 0,5 5 0 16,0 0-112-16,-5-4-32 0,5 4 0 0,0 0 0 16,0 0-336-16,-6-4-64 0,6 4 0 0,0 0-16 15,-7-4-256-15,7 4-48 0,-8-3-16 0,3 1 0 16,5 2-80-16,0 0-16 0,0 0 0 0,-4-3 0 15,-3-1 80-15,7 4 16 0,0 0 0 0,0 0 0 16,-7-2 128-16,7 2 16 0,0 0 16 0,-8-2 0 16,8 2 16-16,0 0 0 0,-8-5 0 0,8 5 0 15,-9-3-64-15,9 3-16 0,-9-3 0 0,3 1 0 16,6 2-128-16,0 0-16 0,-9-4-16 0,1 2 0 16,8 2-176-16,-9-3 160 0,9 3-160 0,-10-2 160 15,3 1-160-15,7 1 0 0,-10-2 0 0,0 1 0 0,0 1 0 0,2 1 0 16,8-1 0-16,-12 3 0 0,2-2 0 0,2 1 0 15,-1 0 0-15,0 0 0 0,-1-1 0 0,1 2 0 16,0-1 0-16,2 0 0 0,7-2 0 0,-10 3 0 16,1 0 0-16,9-3 0 0,-8 2 0 0,0-1 0 15,-2-2 0-15,4 1 0 0,6 0 0 0,-9 2 0 16,3 0 144-16,6-2-144 0,-8 3 0 0,1 0 0 16,1-1 0-16,6-2 0 0,-8 3 0 0,8-3 0 15,-5 6 0-15,-1-2 0 0,1 0 0 0,5-4 0 16,-7 5 0-16,7-5 0 0,-9 5 0 0,3-1 0 15,6-4 0-15,-7 4 0 0,0 0 0 0,2 0 0 0,5-4 0 16,0 0 0-16,-6 4 0 0,6-4 0 0,-6 6 0 0,6-6 0 16,-7 4 0-16,2 0 0 0,5-4 0 0,-4 7 0 15,4-7 0-15,0 0 0 0,0 0 0 0,-4 8-128 16,4-8 128-16,-3 9 0 0,3-9-144 0,-4 9 144 16,4-9 0-16,-1 11 0 0,1-1-144 0,0-10 144 15,-1 10 0-15,1-10 0 0,0 11 0 0,1-1 0 16,-1-10 0-16,1 12 0 0,-1-12-128 0,4 11 128 15,-2 1 0-15,1-1 0 0,-3-11-128 0,6 12 128 16,-2-1 0-16,2-1-160 0,-1-1 160 0,2-1-128 16,-1-2 0-16,0 1 0 0,-1 0 0 0,2-1 0 15,0 0 128-15,-7-6 0 0,5 7-144 0,-5-7 144 16,9 8 0-16,0-1 0 0,-2-2 0 0,-7-5 0 16,8 7 0-16,-1-2 0 0,0 1 0 0,-1-1 0 15,-6-5 0-15,8 6 0 0,-2 0 0 0,1 0 0 0,-7-6 0 16,6 7 0-16,-6-7 0 0,8 6 0 0,-2 0 0 0,-1-2 0 15,1 1 0-15,-6-5 0 0,7 3 0 0,-7-3 0 16,8 2 128-16,-1 1-128 0,-7-3 128 0,7 1 0 16,-7-1 0-16,9-1 0 0,0 0 64 0,-1 1 0 15,-8 0 0-15,8-1 0 0,1-1-192 0,0 0 160 16,-1 1-160-16,-1-2 160 0,-7 3-160 0,10-3 128 16,-2 0-128-16,0-1 128 0,-8 4-128 0,11-4 0 15,-4-1 0-15,2 0 0 0,0 1 128 0,0-1-128 16,-3 1 128-16,2-2-128 0,0 0 256 0,-3 0-16 15,0 1-16-15,-1-1 0 0,2 0 0 0,-1-2 0 0,1 0 0 16,-2 1 0-16,0-3-32 0,1 0 0 16,-1-1 0-16,-1 0 0 0,1-1-64 0,-2 1-128 15,-1 1 176-15,1 1-176 0,0-1 0 0,0 0 0 0,-2-1 0 0,0 1 0 16,0 0 0-16,0 1 0 0,-2-1-192 0,1 1 48 31,0 0-624-31,0-1-112 0,0-1-16 0,0-3-18048 0</inkml:trace>
</inkml:ink>
</file>

<file path=ppt/ink/ink5.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09:22.065"/>
    </inkml:context>
    <inkml:brush xml:id="br0">
      <inkml:brushProperty name="width" value="0.05292" units="cm"/>
      <inkml:brushProperty name="height" value="0.05292" units="cm"/>
      <inkml:brushProperty name="color" value="#FF0000"/>
    </inkml:brush>
  </inkml:definitions>
  <inkml:trace contextRef="#ctx0" brushRef="#br0">14976 2530 22511 0,'0'0'992'0,"0"0"224"0,0 0-976 0,0 0-240 16,0 0 0-16,0 0 0 0,0 0 128 0,0 0-128 15,0 0 176-15,0 0-176 0,8 7 224 0,0-3-64 16,1-2-16-16,-3 0 0 0,-6-2-144 0,11 4 128 15,-1 0-128-15,0-2 128 0,0 1 320 0,1-1 48 16,1 0 16-16,1 0 0 0,3 0 272 0,2 1 64 16,3-5 16-16,6 4 0 0,2 0-432 0,2 0-96 15,1-2-16-15,-1 0 0 0,-2-2-64 0,3 0-32 16,0-1 0-16,1 1 0 0,1 0 48 0,5 0 16 16,2-3 0-16,5 1 0 0,3 0-32 0,2-2-16 15,-2-2 0-15,2 2 0 0,0 0 16 0,0 0 0 0,2-2 0 0,4 2 0 16,4 1 16-16,-1-1 16 0,-3 1 0 0,1 2 0 15,-6 2-32-15,2-2-16 0,0 1 0 0,5 0 0 16,3-1 0-16,1 0 0 0,0 2 0 0,-2 0 0 16,0 0 32-16,-1-1 16 0,2-1 0 0,4 0 0 15,2 1-32-15,-1 1 0 0,-3-1 0 0,0 1 0 16,-3 0 0-16,4 0 0 0,2 0 0 0,-2 1 0 16,-4 2-64-16,-2 0-32 0,-1 0 0 0,1 1 0 15,-1 0-160-15,5-1 160 0,5-1-160 0,-4 1 160 16,-5 0-32-16,1-1 0 0,-1 1 0 0,3-4 0 15,0 1-128-15,3-1 0 0,0-1 0 0,-1 1 128 16,-4-2-128-16,-1 0 0 0,-1-2 0 0,2 0 128 16,3-2-128-16,-2 3 0 0,-2 0 0 0,-3 1 128 0,-5-2-128 0,-1 3 0 15,0 1 0-15,2 0 0 0,-1-1 0 0,2 2 0 16,1 2 0-16,-5 2 0 0,-3-1 224 0,-4 0-32 16,-1 2-16-16,0-1 0 0,0-2-48 0,-1 1-128 15,1-1 192-15,0 0-64 0,-1-1 0 0,0 0 0 16,-3 0 0-16,-3 1 0 0,-4-1 16 0,-1 0 0 15,-2-1 0-15,-1 1 0 0,-2 0 48 0,-2 0 0 16,-2 0 0-16,-3 1 0 0,0-1 0 0,-4 0 0 16,-2 0 0-16,-1 1 0 0,-1-1-16 0,-9 0 0 15,0 0 0-15,0 0 0 0,0 0-176 0,0 0 160 16,0 0-160-16,0 0 160 0,0 0-160 0,0 0 0 16,0 0 0-16,0 0 128 0,0 0-128 0,0 0 0 0,0 0 0 15,0 0 0-15,0 0 0 0,0 0 0 0,-13 0 0 0,2 0 0 16,-2-1 0-16,0 0 0 0,-1 0 0 0,-3 0 0 15,0 1 0-15,-3-1 0 0,0 0-128 0,0 0 128 16,-2-2 0-16,-2 1 0 0,-3 1-144 0,-4 0 144 16,-4 0 0-16,-2-1 0 0,-2 0-128 0,-2-1 128 15,-2 1 0-15,-1 0-160 0,0-1 160 0,-2 0-128 16,-3 1 128-16,-3-1-128 0,-6 0 128 0,2-1-128 16,2 2 128-16,2 0-128 0,1 1 128 0,2 1-128 15,0 0 128-15,-3 1-128 0,-3 0 128 0,-2 2-128 16,2 3 128-16,2-2 0 0,0 0 0 0,1 0 0 15,2 1-192-15,-1 0 64 0,-4-1 0 0,0 3 0 16,-1-1 0-16,3 2 0 0,3-1 0 0,5-1 0 16,3 0 0-16,3-1 0 0,4 0 0 0,3-1 0 0,1 1 128 15,3-2 0-15,1 0 0 0,4 0-128 0,3-1 128 16,5 0 0-16,2 0 0 0,2 0 0 0,11-2 128 0,0 0 16 16,0 0 0-16,0 0 0 0,0 0-16 0,0 0 0 15,0 0 0-15,17 6 0 0,5-1 0 0,5 0 0 16,6-2 0-16,6 0 0 0,3 4-128 0,4-2 192 15,3 0-192-15,9-1 192 0,7-1-192 0,2 1 192 16,0 0-192-16,2-1 192 0,1 0-64 0,2-3 0 16,4-2 0-16,1 1 0 0,0 4 64 0,-1-3 0 15,-1-4 0-15,4 2 0 0,0-1-192 0,-1-2 128 16,-3 0-128-16,-1-2 128 0,-3-2-128 0,-1 1 0 16,0 0 0-16,-1 0 0 0,-1-1 0 0,-5 2 0 15,-6-1 0-15,-4 3 0 0,-4 0 0 0,-2 2 0 0,-6 1 0 0,0-1 0 16,-2 0 128-16,-5 2-128 0,-3 2 0 0,-4 0 128 15,-3 0-128-15,-3-1 0 0,-3 0 0 0,-4 3-176 32,-2-1-368-32,-2 0-80 0,-1 0-16 0,-9-2 0 15,0 0-2512-15,9 1-512 0,-9-1-112 0</inkml:trace>
  <inkml:trace contextRef="#ctx0" brushRef="#br0" timeOffset="10622.99">14381 4674 24879 0,'0'0'2208'0,"0"0"-1760"0,0 0-448 0,-4 8 0 15,-1-1 2240-15,5-7 352 0,-5 8 80 0,1-1 16 16,4-7-1136-16,-7 7-208 0,0 0-64 0,1 0 0 16,-1-3-528-16,2 0-112 0,5-4-32 0,-9 6 0 15,2-1-304-15,7-5-64 0,-7 5-16 0,-1-1 0 16,-1 2-64-16,0 1-16 0,0 1 0 0,-2 1 0 15,2 4-16-15,-1 4 0 0,-4 1 0 0,1 4 0 16,0 2-128-16,0 5 160 0,0 4-160 0,-1 3 160 16,2 4 128-16,0 3 32 0,0 2 0 0,1 3 0 15,0 2-48-15,1-3 0 0,0-2 0 0,3-1 0 0,-2-1-144 0,2 0-128 16,-2-3 192-16,1-3-192 0,-1 0 192 16,2-2-192-16,2-4 192 0,-1-1-192 0,2-3 128 0,1-4-128 15,-3-4 0-15,3 0 0 0,-1-2 0 0,1-4 0 16,0-2 0-16,1-1 0 15,1-1-416-15,1-9-96 0,0 0 0 0,0 0-16 16,0 0-1616-16,0 0-320 0,0 0-64 0,0 0-16 16,-3-10-1152-16,2-6-224 0,0-11-48 0,0-3-16 0</inkml:trace>
  <inkml:trace contextRef="#ctx0" brushRef="#br0" timeOffset="10906.26">14099 4782 31503 0,'0'0'1392'0,"0"0"288"0,0 0-1344 0,11 2-336 0,-2 1 0 0,2-1 0 15,0 1 1312-15,2 0 192 0,-1-1 32 0,2 0 16 16,2 3-480-16,3 1-112 0,2 3 0 0,2 1-16 16,2 1-752-16,3 3-192 0,1 3 0 0,-1 3 0 15,0 1-208-15,-2 3-80 0,0 2-16 0,0 5 0 16,-2 1 64-16,-1 3 16 0,-2 1 0 0,-2 3 0 15,-4 0 224-15,-1 0 0 0,0-2 0 0,-2-1 0 16,-2-2 0-16,-2-2 128 0,1-2 0 0,-1-1-128 16,-3 1 160-16,1-5-160 0,-2-3 128 0,0-2-128 15,-2-2-320-15,-2 0-128 0,-1-1-48 0,0-4 0 16,-3-2-2512-16,-1-5-496 0,-4-1-96 0</inkml:trace>
  <inkml:trace contextRef="#ctx0" brushRef="#br0" timeOffset="11051.54">14133 5269 27647 0,'0'0'2448'0,"0"0"-1952"16,0 0-496-16,0 0 0 0,0 0 3088 0,6-4 528 15,2-2 96-15,2 1 32 0,2-2-2528 0,6-2-496 16,4-3-96-16,5-3-32 0,5-1-592 0,2-1-240 16,2-3 16-16,1 2 0 15,-2-1-2208-15,0 0-448 0,-1 0-96 0,0 5-7808 0,-2 2-1568 0</inkml:trace>
  <inkml:trace contextRef="#ctx0" brushRef="#br0" timeOffset="11356.23">14899 4727 37311 0,'4'22'1664'0,"-3"-2"320"0,1 2-1584 0,1 8-400 0,1 7 0 0,0 2 0 0,-1 6 688 0,1 2 48 16,-2-1 16-16,0 1 0 0,1 0-224 0,1 0-32 16,0-3-16-16,1-3 0 15,1-2-784-15,-1-3-144 0,1-2-48 16,1-2 0-16,-2-1-512 0,1-4-96 0,-2-1-32 0,0-4 0 15,2 0-528-15,-2-4-128 0,2-2 0 0,-3-1-16 16,0-3-1104-16,0-2-224 0,-3-10-32 0,0 0-16 0</inkml:trace>
  <inkml:trace contextRef="#ctx0" brushRef="#br0" timeOffset="11723.86">14738 4843 7359 0,'0'0'656'0,"10"-3"-528"0,1-4-128 0,5-1 0 16,6-3 6896-16,4-1 1344 0,5-2 272 0,3 1 48 15,3-1-6080-15,0-2-1216 0,2-1-240 0,1 1-64 16,2 2-480-16,2 2-96 0,1-1-32 0,-3 2 0 16,-4 2-352-16,-6 2 0 0,-5 3-192 0,-5 2 64 15,-5 1 128-15,-3 3-192 0,-5 1 192 0,-2 5-192 16,-5 1 192-16,-4 3 0 0,-5 3 0 0,-2 5 0 15,-6 3 0-15,-3 2 224 0,-9 2-48 0,-4 0-16 16,-6 3-32-16,-3 0-128 0,-1-1 192 0,1 4-64 16,1-1-128-16,5 2 0 0,0 2 0 0,6-1 0 15,5 0-128-15,5 0 128 0,7-1 0 0,5-2 0 16,5-2 0-16,6-4 0 0,5-4 0 0,5-1 0 0,5 0 0 16,6-2 0-16,7-6 0 0,8-3 0 15,7-3 144-15,5-6-144 0,2-4 160 0,-1-2-160 0,-1-6 0 0,-4-2-160 16,-2-2 0-16,-5 0 0 15,-2-4-1696-15,-4 0-352 0,-4-1-64 0,-2 1-14496 16</inkml:trace>
  <inkml:trace contextRef="#ctx0" brushRef="#br0" timeOffset="12041.98">15650 4693 23951 0,'0'0'2128'0,"0"0"-1696"0,0 0-432 0,0 0 0 16,5 14 3808-16,1-1 672 0,-1 0 144 0,-3 1 32 15,0-1-3168-15,2 4-624 0,1 2-128 0,1 0-32 16,-1-1-368-16,2 6-80 0,-3 1 0 0,2 5-16 15,0 3-240-15,0 3 0 0,-1 1 0 0,1 5 0 16,-3 4-192-16,-1 0 192 0,-1-3-192 0,1-1 192 31,-1-1-640-31,-1-3-32 0,0-4 0 0,1-1 0 0,-2-4-480 0,1-3-112 16,0-5-16-16,0 0 0 0,-3-3-256 0,2-3-48 0,-1-2-16 0,1-3 0 16,1-3 128-16,0-7 0 0,0 0 16 0,0 0-10784 15</inkml:trace>
  <inkml:trace contextRef="#ctx0" brushRef="#br0" timeOffset="12458.4">15749 4642 32831 0,'2'11'1456'0,"0"-1"288"0,1 2-1392 0,3 5-352 16,-1 3 0-16,3 4 0 0,1 3 1168 0,0 1 176 15,0-2 16-15,1 4 16 0,0-1-512 0,2 3-96 0,2 1-32 0,-2 1 0 16,-1 2-576-16,-1-1-160 0,-1 1 0 0,1 1 0 16,0 1 0-16,-2-2 0 0,-1-3 0 0,-2-4 0 15,1-5 208-15,-1-3-16 0,-1-4-16 0,1-1 0 16,-1-4 368-16,2-1 80 0,-6-11 16 0,0 0 0 16,5 5-256-16,-5-5-32 0,10-6-16 0,1-7 0 15,1-6-336-15,3-9 0 0,-1-9-160 0,2-7 160 31,2-8-464-31,1 0 16 0,0-1 0 0,2 1 0 16,-1-3-320-16,1 2-48 0,-1 2-16 0,0 5 0 0,-3 6 384 0,1 9 64 0,-2 7 0 0,1 6 16 16,-1 6 688-16,0 7 128 0,-1 3 16 0,1 8 16 15,-1 4 128-15,-1 7 32 0,-1 10 0 0,0 5 0 16,-4 4-368-16,0 5-64 0,-3 2-16 0,-2 3 0 16,-3 6-192-16,-2-1 128 0,-1 3-128 0,0-3 0 15,-2-4 0-15,1-3-240 0,0-2 32 0,-2-5 0 0,2-4 208 0,-2-2 0 16,-1-1-160-16,1-5 160 15,-3-2-1600-15,0-4-256 0,-1-3-64 0</inkml:trace>
  <inkml:trace contextRef="#ctx0" brushRef="#br0" timeOffset="13258.63">17896 4808 22111 0,'9'0'1968'0,"2"-3"-1584"0,-2-3-384 0,4 1 0 15,0-1 3840-15,-1 1 704 0,-1-2 128 0,-1 2 16 16,-1-3-2512-16,-3-2-496 0,-6 10-96 0,6-13-32 15,-3-2-880-15,-2-2-176 0,-2 1-48 0,-3-1 0 16,-4-1-240-16,-3 1-48 0,-3-1-16 0,-5 1 0 16,-4-2 16-16,-4 1 0 0,-3 2 0 0,-1 0 0 15,-1 2-160-15,0 1 128 0,-3 6-128 0,-2 3 128 16,6 1-128-16,-1 6 0 0,1 5 0 0,0 5 0 16,0 3 0-16,3 6 0 0,0 6 0 0,3 7 0 15,0 11 0-15,1 7 0 0,4 5 0 0,4 4 0 0,2 2 0 16,7 0 0-16,5-3-160 0,6-1 160 15,7-3-480-15,10-4 0 0,8-5 0 0,7-4 0 16,6-7-544-16,3-4-128 0,-1-6 0 0,3-5-16 16,1-5-112-16,3-5-32 0,3-2 0 0,4-6 0 15,2-5-2032-15,-4-7-416 0</inkml:trace>
  <inkml:trace contextRef="#ctx0" brushRef="#br0" timeOffset="13761.91">18101 4794 23039 0,'2'32'2048'0,"-2"-6"-1648"0,-2 8-400 0,2 8 0 15,3 8 4656-15,0 5 848 0,0 4 160 0,2-4 32 16,-2-3-4544-16,1-4-928 0,1-1-224 0,-1-3 0 15,2-3-256-15,-1-5-112 0,1-2-16 0,-2-2 0 32,0-3-400-32,0-2-96 0,-3 1-16 0,0-2 0 0,-1-3 688 0,0-1 208 0,0-4 0 0,0-3-160 15,-1-2 608-15,0-2 112 0,0-5 16 0,1-6 16 16,0 0-64-16,0 0-16 0,0 0 0 0,0 0 0 16,0 0-512-16,-7-11 0 0,2-5 0 0,-3-6-144 15,1-4-16-15,1-2 0 0,-1-4 0 0,0-2 0 16,0-4 160-16,-1 0-160 0,-1-2 160 0,2 0-160 15,-1-3 288-15,1-1 48 0,1-1 16 0,0-2 0 0,3 1 192 16,2-2 32-16,1-2 16 0,3 0 0 0,3-3-240 0,3-1-32 16,5-1-16-16,3-1 0 0,5-2-144 0,7 5 0 15,5 3 0-15,4 5 0 0,4 4 128 0,2 5-128 16,4 4 0-16,-3 3 128 0,-1 4-128 0,-5 6 0 16,-2 6 0-16,-4 7 0 0,-3 6-192 0,-1 4-64 15,-3 6 0-15,-3 7-16 0,-5 7-48 0,-4 6-16 16,-4 4 0-16,-3 2 0 0,-5 4 336 0,-3 2 240 15,-5 4-48-15,-2-1 0 0,-6-1 224 0,-2-1 32 16,-4-3 16-16,-3 0 0 0,-3-4-208 0,-4 0-32 16,-1-1-16-16,-7-5 0 15,-6-3-1120-15,0-3-240 0,0-2-32 0,3-1-16 16,4-5-1968-16,5-1-400 0,4-3-80 0</inkml:trace>
  <inkml:trace contextRef="#ctx0" brushRef="#br0" timeOffset="14258.61">19007 4619 31263 0,'0'0'1392'0,"0"0"272"0,0 0-1328 0,0 0-336 16,0 0 0-16,0 0 0 0,0 0 1264 0,0 0 176 15,0 0 32-15,0 0 16 0,0 0-480 0,0 0-112 16,0 0 0-16,-5 11-16 0,-2 1-640 0,-3 2-240 16,-1 3 176-16,-1 4-176 0,-3 1 224 0,3 4-48 15,2 1-16-15,2 2 0 0,1 4 416 0,3 0 96 16,2 1 16-16,4-1 0 0,3-2-112 0,3-2-32 15,2-2 0-15,4-5 0 0,1-4-416 0,5-3-128 16,2-3 0-16,2-3 0 0,4-4 0 0,2-5 0 16,1-4 0-16,2-2 0 0,0-4 0 0,3-6 0 15,0-5-160-15,-1-4 160 0,-2-6 0 0,-3-3-176 0,-5-2 176 0,-3-3-128 16,-3 0-64-16,-4-3-16 0,-2-4 0 0,-3 0 0 16,-3 1 208-16,0-1 0 0,-3 4 144 0,-2 2-144 15,-2 3 416-15,0 7-16 0,0 5 0 0,-1 6 0 16,-1 8 304-16,1 3 64 0,1 8 16 0,0 0 0 15,0 0-208-15,-9 18-32 0,1 8-16 0,4 14 0 16,1 10-528-16,-1 13 0 0,1 12 0 0,1 4 0 16,-4 4 0-16,3-2-256 0,0-1 32 0,-1 1 0 31,1-2-2400-31,-1-2-496 0</inkml:trace>
  <inkml:trace contextRef="#ctx0" brushRef="#br0" timeOffset="15944.39">3485 5469 18431 0,'-7'-4'1632'0,"7"4"-1312"0,0 0-320 0,-7-6 0 16,2 1 2304-16,0-1 384 0,1 2 64 0,4 4 32 15,-4-6-1536-15,-1 1-304 0,1 1-64 0,1-1-16 16,3 5-608-16,0 0-112 0,-6-4-16 0,6 4-128 16,-5-5 0-16,5 5-320 0,-5-4 32 0,5 4 16 15,-6-2 272-15,6 2 0 0,0 0 128 0,0 0-128 16,0 0 768-16,0 0 48 0,-6-4 16 0,6 4 0 15,0 0 48-15,0 0 16 0,0 0 0 0,0 0 0 16,0 0-448-16,0 0-64 0,0 0-32 0,-3 9 0 16,3-9-352-16,0 0 0 0,2 11 0 0,3-2 0 0,-5-9 0 0,13 8 0 15,0-2 0-15,3-1-192 0,-1-2 192 0,3-1 0 16,4-1 0-16,1 0 128 0,5-1 64 0,0 0 32 16,0-1 0-16,4 1 0 0,0 0 32 0,3-1 16 15,3 2 0-15,0-2 0 0,1 0-80 0,-1 0-32 16,-2 0 0-16,-2-1 0 0,0-2 32 0,-2 1 0 15,-2 1 0-15,-3-1 0 0,0-1 0 0,-4 1 16 16,-1 0 0-16,0-1 0 0,0 3-80 0,-1 0-128 16,-1 0 176-16,-5 0-176 0,0 0 144 0,-1 1-144 15,-1 1 0-15,-1 1 144 0,-2-1-144 0,-2 2 0 16,-8-3 144-16,8 3-144 0,0-1 128 0,0 0-128 0,-8-2 128 16,0 0-128-16,7 2 0 0,-7-2 128 0,10 4-128 0,-4 0 0 15,-6-4 0-15,0 0 128 0,6 2-128 0,-6-2 0 16,0 0 0-16,0 0 128 0,0 0-128 0,0 0 0 15,0 0 160-15,0 0-32 0,0 0-128 0,0 0 192 16,-11 5-192-16,-3-2 144 0,-2 0-144 0,-4 0 128 16,-1-1-128-16,-2-1-144 0,-2 0 144 0,0-1-208 15,3 0-48-15,-1 0 0 0,1 0 0 0,0-1 0 16,-3 1 256-16,0 0-144 0,-3 0 144 0,2 2-128 16,-1 0 0-16,3 2 0 0,-1-1 0 0,0 1 0 15,-1 1 128-15,1-1 0 0,-1 0 0 0,0 0 0 16,1-1 208-16,4 0-16 0,1 1-16 0,4-1 0 15,1 1 32-15,2 1 16 0,3-2 0 0,4-2 0 16,6-1-96-16,0 0-128 0,0 0 176 0,0 0-176 16,0 0 0-16,0 0 0 0,10 3 0 0,6 0-144 0,7-1 144 15,6-3-192-15,7-3 192 0,4-1-192 0,2-3 192 16,2 1 0-16,2-2 0 0,0-1 0 0,0-1 0 0,3 1 0 16,1 1 0-16,0 1 0 0,-1 3-192 0,-3 1-64 15,-2 1-16-15,-5 3-12512 16,-1 1-2496-16</inkml:trace>
  <inkml:trace contextRef="#ctx0" brushRef="#br0" timeOffset="19112.28">20754 4161 17503 0,'0'0'1552'15,"0"0"-1232"-15,0 0-320 0,0 0 0 0,0 0 5104 0,0 0 960 16,0 0 192-16,0 0 32 0,0 0-4736 0,-7 7-944 16,-2 0-192-16,-1 2-32 0,-2 4-224 0,-2 2-32 15,-3 3-128-15,-1 2 192 0,-3 5-192 0,-1 4 0 16,0 5 0-16,-1 2-160 0,0 0 160 0,-2 1 0 16,1 4 0-16,0 0 0 0,1 2 0 0,2-3-128 15,1 0 128-15,3-2 0 0,1 0-320 0,3-5 0 16,1-3 16-16,2-4 0 15,1 3-400-15,0-6-96 0,2-4-16 0,1-1 0 16,1-6-304-16,0-2-64 0,1-1-16 0,1-4 0 16,3-5-1296-16,0 0-272 0,0 0-48 0,-10-8-16 0</inkml:trace>
  <inkml:trace contextRef="#ctx0" brushRef="#br0" timeOffset="19328.78">20314 4050 42207 0,'12'2'1872'0,"-4"3"384"0,4 3-1808 0,2 5-448 0,3 4 0 0,4 9 0 16,0 2 896-16,1 9 64 0,1 2 32 0,0 11 0 15,1 6-352-15,-2 4-80 0,-2 1-16 0,2 0 0 16,0 1-400-16,-1-2-144 0,-1-1 0 0,0-4 144 16,-1-6-144-16,-2-5-256 0,-1-2 64 0,-1-6 16 15,-3-4-384-15,1-1-80 0,-1-3 0 0,-1-5-16 16,0-6-480-16,-1-4-80 0,-1-2-32 0,-1-3-11312 15,-2-5-2272-15</inkml:trace>
  <inkml:trace contextRef="#ctx0" brushRef="#br0" timeOffset="19796.78">21074 4084 23039 0,'0'0'2048'0,"0"0"-1648"0,0 0-400 0,0 0 0 16,0 0 4688-16,0 0 864 0,0 0 160 0,0 0 48 16,0 0-3856-16,9-6-768 0,0-2-160 0,8 0-16 15,5 0-464-15,7-2-96 0,6-4-16 0,7 1 0 16,5 1-384-16,6 2 0 0,2 3 0 0,3 3-176 16,2 3 176-16,-3 3 0 0,-7 3 0 0,-9 2 0 15,-7 4-128-15,-7 5 128 0,-6 4-128 0,-6 4 128 16,-7 6-272-16,-6 6 16 0,-9 1 16 0,-5 6 0 0,-6 2 240 15,-4 0-176-15,-4-1 176 0,-3-1-160 0,-4-2 352 0,1-3 80 16,-2-1 16-16,7-6 0 0,5-4 16 0,6-2 0 16,6-2 0-16,5-2 0 0,4-2-128 15,9-1-32-15,7-2 0 0,14 1 0 0,12 0-144 0,13 0 0 16,12-7 144-16,8-3-144 0,11-2 0 0,7-5 0 16,6-1 0-16,0-7 128 15,-2-4-1296-15,-3-1-256 0,-2-3-48 0</inkml:trace>
  <inkml:trace contextRef="#ctx0" brushRef="#br0" timeOffset="23935.08">11668 7677 8287 0,'0'0'736'0,"0"0"-592"0,0 0-144 16,0 0 0-16,0 0 6048 0,0 0 1184 0,5-6 224 0,-5 6 48 15,0 0-4928-15,0 0-976 0,0 0-208 0,0 0-48 16,0 0-384-16,0 0-64 0,0 0-32 0,0 0 0 16,0 0-432-16,0 0-96 0,0 0-16 0,-2 10 0 15,-3 2-96-15,0 4-32 0,-2 1 0 0,0 5 0 16,-4 7-192-16,-1 6 128 0,-2 5-128 0,1 4 0 15,-1 6 0-15,1 3 0 0,1 1 0 0,1 0 0 16,2-3-256-16,2 0-32 0,3 1-16 0,3-4 0 16,-2-2-336-16,3-5-80 0,2-1-16 15,1-6 0-15,1-4 192 16,2-5 32-16,0-3 16 0,2-3 0 0,1-4 288 0,0-4 48 0,-1-3 16 0,2-2 0 16,-1-2-416-16,1-5-80 0,-1-2 0 0,0-5-16 15,-1-6-3008-15,0-3-608 0,-1-6-112 0,-5-6-32 0</inkml:trace>
  <inkml:trace contextRef="#ctx0" brushRef="#br0" timeOffset="24282.86">11555 7580 20271 0,'11'-4'1792'0,"5"-5"-1424"16,2-1-368-16,4-3 0 0,5-3 4608 0,1 1 832 15,3 0 192-15,1 0 16 0,-1 1-4000 0,1 3-816 16,-2 2-144-16,-1 2-48 0,3 1-384 0,1 4-96 0,-2 2-16 0,-1 3 0 16,-3 3-272-16,-3 4-64 0,-2 2-16 0,-6 4 0 15,-4 3 208-15,-2-2 0 0,-4 0 0 16,-2 2 0-16,-4 2 432 0,-3-1 128 0,-1 2 16 0,-3 0 16 16,-5 0 112-16,-3 2 32 0,-5-4 0 0,0 2 0 15,-3 0-224-15,-1 2-32 0,-1-1-16 0,-1 1 0 16,2-2-240-16,2-2-48 0,0-4-16 0,2-2 0 15,4 2-160-15,1-2 0 0,2-4 0 0,2 0 0 16,2-1-144-16,1-2-16 0,2 1 0 0,4-1 0 31,2-7-208-31,0 0-32 0,0 0-16 0,2 7 0 0,-2-7 0 0,7 7 0 0,0-1 0 0,1-3 0 16,1-3-1344-16,2-1-272 16,0-1-48-16,2-3-10336 0,2-4-2048 0</inkml:trace>
  <inkml:trace contextRef="#ctx0" brushRef="#br0" timeOffset="24664.93">12738 7445 35007 0,'0'0'3120'0,"0"0"-2496"16,6 9-496-16,2-4-128 0,-8-5 1840 0,7 9 336 15,-7-9 80-15,6 12 16 0,-1 0-1712 0,-3-1-352 0,-2-1-64 16,-1 2-16 0,-2 0-544-16,-2 4-112 0,-3 0-32 0,0 4 0 15,-3 1 96-15,-3 1 16 0,-1 1 0 0,-1 0 0 0,-4 2 448 0,1 2 0 0,0 1 0 0,2 0 0 16,1-1 496-16,3 1-16 0,-2-3 0 0,3 0 0 16,1 1 96-16,3-2 0 0,1 0 16 15,4-2 0-15,2-1-336 0,3-1-64 0,4-3 0 0,2 2-16 16,2-2-176-16,5-3 0 0,1 0 0 0,4-3 0 15,3-1-144-15,3-1 144 0,4-4-192 0,0 0 192 16,2-2 0-16,1-2 0 0,1-1 128 0,1-2-128 16,1-1 368-16,1-1-32 0,-3 0 0 0,-2 0 0 15,-4-1-144-15,-1 1-48 0,-4 1 0 0,-2-1 0 16,-4 1-1280-16,-1 0-256 0,-4-2-48 0,-3 0-17712 16</inkml:trace>
  <inkml:trace contextRef="#ctx0" brushRef="#br0" timeOffset="26049.45">15714 7131 39215 0,'0'0'1728'0,"0"0"384"0,0 0-1696 0,0 0-416 15,0 0 0-15,0 0 0 0,0 0 1088 0,0 0 128 16,8 6 16-16,0-1 16 0,-8-5-592 0,11 9-112 16,-1-1-32-16,1 3 0 0,-1 2-512 0,0 5 0 15,-1 1 0-15,0 7 0 0,-1 5 0 0,1 7 0 16,-3 8 0-16,0 5 0 0,-2 2 0 0,-2 3 0 15,1 4 0-15,-2 1 160 0,-1 1-160 0,0 2 0 16,0 1 0-16,0-2 0 0,1 0 0 0,1-3 0 16,-1-1 0-16,1-6 0 0,1-3 0 0,-1-4-176 15,1-2 176-15,-1-2-192 16,0-5-272-16,3-3-64 0,-4-4-16 0,1-3 0 16,0-3-416-16,2-7-64 0,-2-3-32 0,0-5 0 15,-1-2-2848-15,-1-7-560 0</inkml:trace>
  <inkml:trace contextRef="#ctx0" brushRef="#br0" timeOffset="26350.93">15810 7401 11055 0,'0'0'976'0,"0"0"-784"0,0 0-192 0,0 0 0 0,12 3 5504 0,1-3 1040 15,2-2 224-15,2-2 32 0,4-2-4112 0,3-3-832 16,4-2-176-16,6-1-16 0,5-5-624 0,3-1-112 16,5-1-32-16,-2 1 0 0,0-3-640 0,-3 0-128 15,-3 1-128-15,-2 1 192 0,-3 3-192 0,-4 1 0 16,-3 1-192-16,-3 3 192 15,-2 1-448-15,-1 4 16 0,-2 1 16 0,-4 2 0 16,-3 0-1632-16,-2 2-320 0,-1 3-64 0,-9-2-14336 0</inkml:trace>
  <inkml:trace contextRef="#ctx0" brushRef="#br0" timeOffset="26550.11">15981 7710 41407 0,'1'9'1840'0,"-1"-9"368"0,6 5-1760 0,4 2-448 0,3-3 0 0,7 0 0 15,7-3 896-15,3-1 112 0,8-4 16 0,3-2 0 16,-1-9-864-16,3-2-160 0,0-5 0 0,-1 0 0 31,-1-1-1888-31,-1-1-288 0,1-2-64 0,-1 3-16 16,-1-1 464-16,0 3 112 0,-2 2 16 0,-4 4 0 16,-4 2-352-16,-5 3-64 0,-2 2-16 0,-3 2 0 0,-3 0 384 15,-3 1 80-15</inkml:trace>
  <inkml:trace contextRef="#ctx0" brushRef="#br0" timeOffset="26786.36">16896 7095 28559 0,'1'13'2544'0,"0"8"-2032"15,0 7-512-15,-2 5 0 0,-1 6 3824 0,0 11 656 16,-1 7 144-16,0 7 32 0,-2 2-3760 0,-2 3-736 15,-1 4-160-15,1 0 0 0,0 4-320 0,-1-4-32 16,3-3-16-16,2-7 0 16,-1-5-848-16,2-7-160 0,0-6-32 0,3-5-16 15,1-4 96-15,1-4 32 0,0-1 0 0,0-6 0 16,0-2 304-16,1-4 64 0,-1-3 16 0,-1-5 0 16,-1-2-2032-16,0-2-416 0,-1-7-80 0,0 0-16 0</inkml:trace>
  <inkml:trace contextRef="#ctx0" brushRef="#br0" timeOffset="27088.47">16598 7438 36399 0,'6'-17'1600'0,"2"1"352"0,2-5-1568 0,8-5-384 0,5-4 0 0,6-3 0 16,7-2 896-16,3 1 80 0,4 0 32 0,5 1 0 15,5 1-720-15,3 4-144 0,3 1-16 0,-3 6-128 16,-3 3-256-16,-5 7-144 0,-3 4-48 0,-3 7 0 15,-7 5 224-15,-4 7 32 0,-6 6 16 0,-3 5 0 16,-2 1 368-16,-6 5 64 0,-5 3 0 0,-6 1 16 16,-4 1 304-16,-5-1 64 0,-4 0 16 0,-5-1 0 0,-1 0-64 15,-3 0-16-15,-5-3 0 0,-2-1 0 16,-4-3-192-16,-1-1-32 0,-2-2-16 0,-2-1 0 0,0-5-208 0,1-1-128 16,1-1 160-16,5-2-160 0,5-3 0 0,4-2-336 15,4-3 48-15,5-1 16 16,0 1-480-16,10-4-80 0,0 0-32 0,0 0 0 15,7 9-1824-15,7-1-352 0,6 2-80 0,6-1-7136 16,5 0-1440-16</inkml:trace>
  <inkml:trace contextRef="#ctx0" brushRef="#br0" timeOffset="27451.48">18038 7247 26719 0,'0'0'2368'0,"0"0"-1888"0,0 0-480 0,0 0 0 15,-7-5 3072-15,-4 2 512 0,-4-1 96 0,-6-1 32 16,-6 2-2720-16,-2 1-544 0,-4 0-96 0,-1 4-32 15,-2 3-320-15,1 6-160 0,-2 4 16 0,2 3 0 16,2 3-48-16,2 6 0 0,2 5 0 0,5 2 0 16,2 1 192-16,4 1 0 0,5 0 128 0,5 2-128 15,3-1 0-15,5 0 0 0,2-3 0 0,7-2 0 0,4-3 0 0,4 1-240 16,2-4 48-16,5 0 0 16,3-3-272-16,2-5-48 0,0-1-16 0,2-4 0 15,0-3-1344-15,2-4-272 0,0-2-48 0,1-3-16 16,-1-3-1056-16,-1-4-224 0,-1-5-32 0</inkml:trace>
  <inkml:trace contextRef="#ctx0" brushRef="#br0" timeOffset="27701.47">17709 7520 15663 0,'0'0'688'0,"-8"5"144"0,8-5-656 0,0 0-176 15,0 0 0-15,0 0 0 0,0 0 4848 0,12-5 928 0,5-5 192 0,7-3 48 16,3-4-4544-16,7-2-896 0,6-2-176 0,3 3-32 31,2 2-816-31,-2 3-176 0,-5 2-16 0,-1 6-16 0,-6 1 416 0,-3 7 96 0,-1 2 16 0,-5 7 0 16,-3 5 608-16,-2 5 128 0,-4 3 32 0,-3 6 0 15,0 4 16-15,-4 5 16 0,-4 2 0 0,-2 5 0 16,-2-1-160-16,-2 1-48 0,-3 2 0 0,2-4 0 16,-1-5-32-16,2-2-16 0,-1-5 0 0,0-4 0 15,2-2-416-15,2-4 0 0,0-3 0 0,1-4 0 31,1-1-1008-31,0-4-272 0,2-2-64 0,-3-9-10784 0,0 0-2144 0</inkml:trace>
  <inkml:trace contextRef="#ctx0" brushRef="#br0" timeOffset="28235.82">18655 8203 36623 0,'3'13'1616'0,"-1"-4"352"0,-2-9-1584 0,-1 10-384 16,0-2 0-16,1-8 0 0,0 0 928 0,-2 9 96 15,2-9 32-15,0 0 0 0,0 0-1056 0,0 0 0 0,-10-5-176 0,2-2 16 31,3-1-240-31,0 1-48 0,1-2-16 0,0 1 0 0,0-1 768 0,1 1 144 0,0-1 48 0,0-2 0 16,1 0 512-16,-1-1 96 0,1-1 32 16,0-3 0-16,-2-1-304 0,1-3-48 0,0-3-16 0,-1-3 0 15,0-1-448-15,1-4-112 0,-2-4-16 0,0-3 0 16,-1-3-192-16,1-4 0 0,-1-3 0 0,1-3 0 16,0-6 0-16,3-1 0 0,0-2 0 0,2-1 0 15,2 1-144-15,0 5 144 0,2 4 0 0,0 5-144 16,4 3-48-16,-1 6 0 0,1 1 0 0,2 4 0 15,0 5 16-15,1 3 0 0,0 2 0 0,2 4 0 16,3 2 176-16,0 4-128 0,2 1 128 0,0 2-128 16,4 2 288-16,3 4 64 0,2 3 16 0,3 4 0 15,5 3-240-15,-1 3 0 0,0 0 128 0,-3 5-128 0,-2 3 0 0,-1 4-128 16,-1 2 128-16,-1 6-208 0,-2 6-160 16,-2 2-16-16,-2 5-16 0,-1 5 0 0,-4 3 16 0,-1 4 0 15,-3 4 0-15,-3 0 0 16,0 0-240-16,-2-3-32 0,2-3-16 0,-1-3 0 15,-4-3-240-15,0-3-48 0,1-3-16 0,-2-4 0 16,-1-3-64-16,-2-4-16 0,-4-4 0 0,0-4-9408 16,-3-4-1888-16</inkml:trace>
  <inkml:trace contextRef="#ctx0" brushRef="#br0" timeOffset="28401.98">18479 7563 35007 0,'26'14'1552'0,"-7"-4"320"0,3 0-1488 0,9 0-384 0,7-1 0 0,5 1 0 16,3 0 4272-16,5-1 784 0,3-3 144 0,2-6 48 31,-3-6-5424-31,1-4-1072 0,-3-6-224 0,-3-5-20960 0</inkml:trace>
</inkml:ink>
</file>

<file path=ppt/ink/ink6.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10:29.500"/>
    </inkml:context>
    <inkml:brush xml:id="br0">
      <inkml:brushProperty name="width" value="0.05292" units="cm"/>
      <inkml:brushProperty name="height" value="0.05292" units="cm"/>
      <inkml:brushProperty name="color" value="#FF0000"/>
    </inkml:brush>
  </inkml:definitions>
  <inkml:trace contextRef="#ctx0" brushRef="#br0">2247 2198 6335 0,'0'0'272'0,"0"0"64"0,0 0-336 0,0 0 0 16,0 0 0-16,0 0 0 0,0 0 160 0,0 0-32 15,0 0-128-15,0 0 192 0,0 0-192 0,0 9-256 16,-2 1 48-16,2-10 16 0,0 0 480 0,0 0 96 15,-3 11 32-15,0-3 0 0,3-8 1200 0,-2 9 240 16,2-9 64-16,-5 10 0 0,1 0-400 0,2-1-80 16,-1 0-16-16,1-1 0 0,-1 1-608 0,1-1-128 15,1 0-32-15,2-1 0 0,-1-7-304 0,0 9-64 16,0-9-16-16,0 0 0 0,0 0 128 0,-1 8 32 16,1-8 0-16,0 0 0 0,0 0 160 0,0 0 48 0,0 0 0 0,0 0 0 15,0 0 128-15,0 0 48 0,0 0 0 0,0 0 0 16,0 0-240-16,0 0-64 0,0 0 0 0,0 0 0 15,0 0-288-15,0 0-64 0,2 9-16 0,-2-9 0 16,3 8-144-16,-3-8 0 0,3 8 0 0,1-1 0 16,-4-7 0-16,8 6 0 0,0 0 0 0,2-2 0 15,-10-4 0-15,12 6 0 0,0-3 0 0,1 1 0 16,1 1 0-16,1-1 0 0,1-2 0 0,1 1 0 16,0-2 0-16,2 1 208 0,0 0-16 0,1 1-16 15,1 1 16-15,1-2 0 0,0-1 0 0,0 0 0 16,0 0-16-16,-2 0 0 0,1 0 0 0,2-1 0 15,1 0-176-15,1-1 192 0,0-1-192 0,0 0 192 16,0 0-192-16,2 1 0 0,-2-1 0 0,3-1 0 16,1 1 0-16,1 1 0 0,1-1 0 0,-3 1 0 0,0-1 0 15,-2 1 0-15,-1-1 0 0,-3 1 0 0,0 0 0 0,0 1 0 16,0 1 0-16,0-1 0 0,0-1 0 0,0 1 0 16,0 0 0-16,1-1 0 0,-1-1 0 0,2 1 0 15,2-2 0-15,3 1 0 0,1 0 0 0,0 0 0 16,-1 0 0-16,0-1 0 0,-1 2 0 0,2 1 0 15,-2 0 0-15,1 0 0 0,0 1 0 0,-1-1 0 16,0 0 0-16,-1 0 0 0,0 0 0 0,0 0 0 16,1 0 0-16,2-1 0 0,-2-1 0 0,1 0 0 15,-1 1 0-15,0 2 0 0,-3 1 0 0,-1-1 0 16,-1 0 0-16,0-2 0 0,3 0 0 0,-3 1 0 16,-2 0 0-16,-2 0 0 0,0 1 0 0,1-1 0 15,-1 0 0-15,-1 1 0 0,0 0 0 0,1 2 0 0,-1 0 0 0,1 0 0 16,0 0 0-16,1 1 0 0,0-1 0 0,1 0 0 15,0 1 0-15,0-1 0 0,-2-1 144 0,-2 0-144 16,1 1 0-16,0 0 0 0,-1 0 0 0,2 2 0 16,0-1 176-16,-1 0-48 0,0 2 0 0,0-1 0 15,0 1-128-15,0 0 192 0,-1 2-192 0,2 0 192 16,2 0-192-16,2-3 0 0,4-1 144 0,-1 1-144 16,4-2 176-16,2 0-48 0,1 0 0 0,0-2 0 15,-3-1 192-15,2-1 16 0,0-2 16 0,1 1 0 16,-1 1 0-16,1-1 0 0,0 1 0 0,2 0 0 15,0-1-32-15,1 0 0 0,2 4 0 0,-3-1 0 16,-3-2-112-16,-2 1-16 0,-1-2-16 0,-2 4 0 16,3 0 80-16,-3 0 0 0,0-2 16 0,0 1 0 15,0 0-80-15,-1 1-32 0,-1 1 0 0,4-1 0 0,-1-2 16 0,0 1 0 16,-1 1 0-16,0 0 0 0,-1-1 16 16,-3 2 0-16,-2 0 0 0,-2-2 0 0,-1 2-192 0,-1-2 128 15,0-1-128-15,-1 1 128 0,1-1-128 0,-2 2 160 16,-2-1-160-16,0-1 160 0,0 0-160 0,-1 1 0 15,0 1 0-15,-1-2 128 0,0-3 0 0,0-1-128 16,-2 2 192-16,-1 0-64 0,1 1-128 0,-9 1 0 16,9-2 0-16,-9 2 0 0,9-3 0 0,-9 3 160 15,0 0-16-15,6 2 0 0,-6-2-144 0,0 0 0 16,0 0 0-16,0 0 0 0,0 0 0 0,0 0-176 16,0 0 48-16,0 0 0 0,0 0-208 0,0 0-48 15,3-5 0-15,-3 5 0 16,0 0-1152-16,0 0-256 0,0 0-32 0</inkml:trace>
  <inkml:trace contextRef="#ctx0" brushRef="#br0" timeOffset="5784.88">13194 2740 34559 0,'0'0'1536'0,"0"0"304"0,0 0-1472 0,0 0-368 0,0 0 0 0,0 0 0 16,3 10 528-16,-3-10 48 0,0 0 0 0,0 12 0 15,-2 0-32-15,0-2 0 0,0 0 0 0,0-1 0 16,-1 0-416-16,-1 1-128 0,4-10 0 0,-5 11 0 16,-2 0 0-16,-1 1 0 0,0-2-128 0,-3 2 128 15,-3 2 0-15,0 1-144 0,0 2 144 0,0-1 0 0,-2 3 0 0,0 2 0 16,-1 2 0-16,0-2 0 16,-3-3 0-16,1-1 0 0,0 0 192 0,3 1-64 0,-1 1 0 0,4-1 0 15,-1-3 0-15,3-1 0 0,2-2-128 0,1-1 0 16,3-1 0-16,2 0 0 0,1-1 128 0,5 1-128 15,1-2 160-15,4-2-160 0,2 1 256 0,3 1-32 16,3-2-16-16,5 1 0 0,5-2 96 0,1 0 16 16,2-2 0-16,3-1 0 0,1-2-64 0,3 1-16 15,1-1 0-15,2 0 0 0,-1-1-64 0,4-1-16 16,2 1 0-16,-2 1 0 0,-4 2-160 0,-2 0 0 16,-5 0-192-16,-2-2 192 0,-1-1-368 0,-4 4 48 15,-2 1 16-15,-1 0 0 16,-2 1-176-16,-3 0-32 0,-4 1-16 0,1-2 0 15,-2 3-336-15,0-2-64 0,-4 0-16 0,-7-5 0 16,0 0-1360-16,6 5-288 0,-6-5-48 0,0 0-6448 0,0 0-1296 0</inkml:trace>
  <inkml:trace contextRef="#ctx0" brushRef="#br0" timeOffset="6030.75">13707 2684 39967 0,'0'0'1776'0,"0"0"352"0,-6 7-1696 0,1 0-432 0,-1 2 0 0,1 3 0 15,-3 4 896-15,-1 6 80 0,-2 3 32 0,-2 6 0 0,-1 4-544 0,-3 6-96 16,-1 5-32-16,-3 6 0 0,0 4-336 0,-1 1 0 16,0 1 0-16,0-2 0 0,-1-4-192 0,1-1-64 15,1-3-16-15,3 1 0 16,3 2-624-16,2-5-128 0,0-4-32 0,4-3 0 15,2-2-1696-15,3-5-320 0,0-5-80 0,2-4-16 0</inkml:trace>
  <inkml:trace contextRef="#ctx0" brushRef="#br0" timeOffset="6764.19">15390 3532 23951 0,'0'0'1056'0,"0"0"224"0,0 0-1024 0,-6 6-256 15,6-6 0-15,-7 4 0 0,0 2 3520 0,7-6 640 16,-8 2 128-16,8-2 16 0,-8 3-2944 0,8-3-592 16,-9 0-112-16,1 0-16 0,2-2-192 0,-1 1-16 15,7 1-16-15,-7-6 0 0,1-1-32 0,1-4 0 16,2-2 0-16,0 2 0 0,-2 3 48 0,2-2 0 0,0-1 0 0,1-4 0 15,-2 1 80-15,3-1 32 0,1 2 0 0,0-4 0 16,1-4-288-16,1-1-48 0,1 0-16 0,0-1 0 16,1-1-192-16,2-3-192 0,-1-1 48 0,2-5 0 15,1-3-80-15,-1-2-16 0,2-4 0 0,1 2 0 16,1-2 0-16,1 0 0 0,1-1 0 0,2 5 0 16,-3 2 48-16,2 5 0 0,0 0 0 0,2 3 0 15,0 2 192-15,1 1 0 0,-2 1 0 0,4 4 0 16,0 3 0-16,0 3-192 0,2 1 192 0,0 5-192 15,-1 7 0-15,1 4 16 0,-1 3 0 0,-1 5 0 16,1 1-144-16,-1 9-16 0,-3 8-16 0,1 9 0 16,-3 5-320-16,-1 5-64 0,0 7-16 15,-4 0 0-15,0-1 160 0,-1 0 16 0,0-5 16 0,-2-1 0 16,1-3 304-16,-2-2 48 0,1-6 16 0,-1-1 0 0,1-3 192 16,-4-2 0-16,1-1 0 0,0-5 160 0,-3-2-160 15,-3-4 192-15,0-5-192 0,-1-2 192 16,-4 1-1536-16,-2-3-320 0,-3-5-48 0</inkml:trace>
  <inkml:trace contextRef="#ctx0" brushRef="#br0" timeOffset="6905.55">15328 3145 27647 0,'0'0'2448'0,"7"-6"-1952"16,-7 6-496-16,11-5 0 0,2-5 3680 0,4 1 640 15,2 0 128-15,5 2 32 0,0-1-2944 0,3-1-592 16,4-2-112-16,3-2-32 0,5-2-800 0,0-3 0 0,0-1 0 0,-4 0 0 31,-4 0-3088-31,-4 1-576 0,-4 0-112 0</inkml:trace>
  <inkml:trace contextRef="#ctx0" brushRef="#br0" timeOffset="7447.41">16178 2657 12895 0,'0'0'1152'0,"4"12"-928"0,-1 0-224 0,-1 5 0 15,1 5 5728-15,-1 6 1104 0,-2 4 208 0,0 6 64 16,-3 5-5312-16,-1 7-1040 0,0 5-224 0,-2 1-32 16,0 2-288-16,0-4-48 0,4-6-16 0,0 0 0 15,4-3-1824-15,1-5-368 0,1-2-80 0,0-4-16 16,0-5 800-16,2-5 144 0,1-6 48 0,-2-2 0 0,-1-5 1152 15,1-2 128-15,-5-9 64 0,0 0 32 0,0 0 832 0,0 0 160 16,0 0 48-16,0 0 0 0,8-7-752 0,-4-4-160 16,-4 0-32-16,-1-5 0 15,-2-5-1072-15,-2-2-208 0,-3-3-64 0,0 0 0 16,-4-3-768-16,-1 3-176 0,1 1-16 0,0-2-16 0,0 1 1552 0,3-1 304 16,2 2 144-16,2-1-128 0,2-1 1680 0,3-2 352 15,3-2 64-15,3 0 16 0,3-2-208 0,4 2-48 16,4 1 0-16,3 3 0 0,0 1-784 0,2 2-176 15,1 4-16-15,2 3-16 0,0 2-384 0,-2 1-80 0,-1 5-16 16,0 1 0-16,-1 2-256 0,-4 2 0 0,-1 2 0 0,-5 1 0 16,-11 1-176-16,0 0-32 0,0 0-16 0,0 0 0 31,-9 15-288-31,-6 0-48 0,-4 1-16 0,-4 0 0 0,-4 0 576 0,0 1 256 0,-1 2-32 16,-2 1 0-16,-1 1 592 0,1 1 112 0,1 0 32 0,5 1 0 15,4 0-96-15,6 1-16 0,4-1 0 0,6-2 0 16,4-3-560-16,5-2-112 0,7 0-32 0,6 0 0 31,4 0-464-31,5-3-80 0,5-2-32 0,5-5 0 16,2-1-608-16,2-5-128 0,1-1-32 0,1-3 0 0,1-1-2576 15,0-1-528-15,1 1-112 0,-4-3 0 0</inkml:trace>
  <inkml:trace contextRef="#ctx0" brushRef="#br0" timeOffset="8132.41">16729 2782 23951 0,'0'0'2128'0,"0"0"-1696"15,5 10-432-15,3 1 0 0,1 1 4384 0,1 1 800 16,1 3 144-16,0 2 48 0,-2 2-3904 0,2 5-784 15,0 3-160-15,2 6-16 0,-5 6-512 0,0 2 0 16,-4 4 0-16,1 0 0 0,-5 0 0 0,0 0-192 0,0-4 48 0,0-1 0 31,0-2-240-31,1-2-64 0,1-3 0 0,0-6 0 0,1-5 448 0,-1-3-160 0,0-3 160 0,1-2 0 16,-1-2 192-16,2-1 160 0,-2-3 32 0,-2-9 0 16,0 0-112-16,0 0-16 0,0 0 0 0,0 0 0 15,0 0-384-15,7-12-96 0,-1-4-16 0,-3-4 0 31,2-8-400-31,-2 0-96 0,0-1-16 0,1 0 0 16,-1 1 176-16,0 0 48 0,1 2 0 0,-1-2 0 0,0 2 528 0,1-1 192 0,-1-1 0 0,1-2 0 16,1-2 288-16,1 1 48 0,2-2 16 0,0 0 0 15,-1-3-208-15,1 3-32 0,1 0-16 0,1 3 0 16,0 2-288-16,1 5 0 0,0 3 0 0,0 1 0 16,-1 5 0-16,1 2 0 0,-2 2 0 0,1 2 0 15,-1 4-224-15,0 4 48 0,-2 4 16 0,-1 6 0 0,0 4 160 16,0 8-128-16,-2 6 128 0,-1 6-128 0,-1 4 288 15,0 5 64-15,-1 2 16 0,-1 3 0 0,-1 2-240 0,0-5 0 16,0-5 128-16,2-3-128 0,1-3 144 0,2-6-16 16,-1-2 0-16,1-4 0 0,1-5-128 0,0 0 0 15,-1-3 0-15,0-5-176 0,-4-9 176 0,0 0 0 16,10-2 128-16,1-4-128 0,-2-3 256 0,2-6-32 16,1-6 0-16,2-5 0 0,1-4-416 0,4-4-64 15,1-6-32-15,2-2 0 16,1-3-528-16,0 2-96 0,1 3-32 0,2 6 0 15,-1 5-16-15,0 8 0 0,-2 8 0 0,2 7 0 0,-1 10 1632 0,-1 5 320 16,0 4 64-16,-1 7 16 0,-1 5-80 0,-1 6-16 0,-2 3 0 16,-1 5 0-16,-1 3-336 0,-4 0-64 15,-2 0 0-15,-1 0-16 0,-3-1-560 0,-2 0 0 0,-1-2-240 16,0-6 80 0,-2-5-1568-16,1-1-320 0,0-5-64 0,1-4-16 15,1-2 800-15,-1-5 176 0,-2-3 16 0,0-2 16 16,-1-6-2208-16,0 0-448 0</inkml:trace>
  <inkml:trace contextRef="#ctx0" brushRef="#br0" timeOffset="8482.4">19452 2790 13823 0,'10'-5'1216'0,"0"0"-960"16,0-2-256-16,1-1 0 0,-1 0 6544 0,-4-1 1264 16,-2 0 256-16,-4 0 64 0,-1 0-5840 0,-6 1-1168 15,-4-3-224-15,-5 1-64 0,-6 0-688 0,-10 1-144 16,-9 4 0-16,-7 3 0 0,-7 7-208 0,-2 4 0 16,1 2 0-16,5 5 0 0,4 4 208 0,6 5 0 15,2 4 0-15,5 2 0 0,3 2 592 0,3 4 16 16,1 6 0-16,6 2 0 0,5 1-288 0,4 2-48 15,6-1-16-15,7-1 0 0,7-4-256 0,6-1 0 16,4-2 0-16,6-1 0 16,6 0-528-16,4-4-64 0,3-4-16 0,7-6 0 15,7-5-608-15,6-3-128 0,6-3-32 0,-2 0 0 16,2-4-112-16,-6-2-32 0,-6-4 0 0,0-3 0 16,-4-3-704-16,-1-5-144 0,-1-4-16 0,-1-1-16 0</inkml:trace>
  <inkml:trace contextRef="#ctx0" brushRef="#br0" timeOffset="8983.65">19882 2807 41471 0,'0'0'1840'0,"4"15"368"0,-1 4-1760 0,2 7-448 0,-1 3 0 0,-1 3 0 0,-1 2 384 0,0 4-16 16,0 0 0-16,-1 4 0 0,-4 3-224 0,2-2-144 16,-1-2 192-16,0-4-192 0,-1-2-144 0,0-3-144 15,-3-1-32-15,1-5 0 0,0-2 128 0,-2-4 32 16,0-1 0-16,-3-1 0 0,0-3 352 0,-1-3 80 16,-3-1 16-16,-1-3 0 0,-1-4 416 0,-1 0 64 15,0-4 32-15,-2-3 0 0,-1-3-352 0,0-3-64 16,2-2 0-16,0-2-16 0,-1-4-368 0,3-1-160 15,0-3 16-15,3-5 0 0,1 1 16 0,3-2 0 16,3-2 0-16,2-1 0 0,4-3 128 0,3-2 224 16,2-2-48-16,5-3-16 0,5-2 32 0,3-1 0 15,3-2 0-15,5 1 0 0,6 3-192 0,5 3 0 16,1 6 0-16,2 6 0 0,-2 3 0 0,1 3 0 0,-1 2 0 0,0 3 0 16,-1 4 0-16,-3 4 0 0,-4 3 0 0,-1 3 0 15,1 5-240-15,-3 5 32 0,-4 3 0 0,-6 5 0 31,-2 0-224-31,-6 6-32 0,-2 4-16 0,-3 2 0 0,-4 4 480 0,-5 4 0 0,-4-2 208 0,-3-2-64 16,-2 0 432-16,-4-1 96 0,-2-2 16 0,1-2 0 16,-5 0-128-16,2-3-32 0,-2-2 0 0,1-2 0 15,1-5-528-15,2-1 0 0,3-3 0 0,4-3 0 32,-2-2-464-32,5-1-208 0,0-3-32 0,10-3-16 0,-7 0-2512 0,7 0-496 0,0 0-112 0,-1-10 0 15</inkml:trace>
  <inkml:trace contextRef="#ctx0" brushRef="#br0" timeOffset="9482.56">20625 2665 29951 0,'0'0'1328'0,"0"0"272"0,0 0-1280 0,-2-7-320 16,1-1 0-16,1 8 0 0,0 0 1568 0,0 0 256 15,-9-2 48-15,9 2 16 0,-8-4-784 0,8 4-144 16,-9 3-48-16,2 3 0 0,-1 4-304 0,0 4-64 16,1 4-16-16,-2 5 0 0,0 5 192 0,-1 4 48 0,0 3 0 15,-2 5 0-15,1 7 48 0,1 0 16 16,1 0 0-16,3-1 0 0,1-2-432 0,4-2-80 0,1-1 0 0,4-7-16 16,1-5-304-16,5-4 0 0,-1-4-128 0,4-5 128 15,1-2-256-15,4-3 64 0,3-3 0 0,2-4 0 16,2-4 192-16,3-7 0 0,0-5 0 0,3-6 0 15,0-6-240-15,0-7 0 0,-1-7 0 0,1-6 0 32,-1-3-880-32,0-5-176 0,-1-6-48 0,2-3 0 15,-2-3 256-15,-1 0 32 0,1-2 16 0,0 3 0 0,-3 2 880 0,-3 9 160 0,-3 10 0 0,-5 6 128 16,-2 9 768-16,-3 6 144 0,-6 7 48 0,-2 5 0 16,0 3-128-16,-2 6 0 0,0 0-16 0,-9 10 0 15,-2 5-416-15,-2 7-80 0,-5 4 0 0,0 6-16 16,-1 4-432-16,0 4 0 0,0 4 0 0,1 6 0 15,0 3 0-15,2 4 0 0,-1 2 0 0,4-1 0 0,2-1-256 0,0-2 80 16,6-2 16-16,2-4 0 16,5-1-96-16,1-5-32 0,2-5 0 0,2 1 0 15,2-3-160-15,1-2-16 0,0-2-16 0,1-3 0 16,0-5-1440-16,0-2-272 0,0-1-64 0,1-4-16 16,0-2-1248-16,0-3-240 0,0-1-48 0,-1-6-8240 15</inkml:trace>
  <inkml:trace contextRef="#ctx0" brushRef="#br0" timeOffset="9783.03">21813 2962 35935 0,'12'0'3200'0,"-12"0"-2560"0,11-2-512 0,-1 2-128 16,-1 1 1408-16,-9-1 272 0,0 0 48 0,0 0 16 15,0 0-464-15,0 0-112 0,-8-2-16 0,-5 1 0 16,-5 2-784-16,-4 1-176 0,-5 2-16 0,-2 0-16 16,-3 3-160-16,1 0 0 0,1 2 0 0,2 0 0 15,2 3 0-15,0 1 192 0,3 1-32 0,4 1 0 16,3-2 64-16,4 2 16 0,3 3 0 0,3 0 0 16,2 0-240-16,3 3 144 0,2 1-144 0,3-1 128 15,1-3-128-15,1-2-272 0,1 0 64 0,0-1 16 16,-2-2-1328-16,-1 0-256 0,-3-1-48 0,-4 2-16 15,-6 0-1152-15,-8 1-224 0,-8 1-48 0</inkml:trace>
  <inkml:trace contextRef="#ctx0" brushRef="#br0" timeOffset="10984.6">2154 3357 2751 0,'-8'-3'128'0,"2"1"16"0,0-3-144 0,-3 2 0 15,1-1 0-15,-1 0 0 0,1 2 3872 0,-1 1 736 16,9 1 160-16,-11 0 32 0,-2-1-2944 0,-1 0-576 16,1 2-112-16,2 1-16 0,1 0-576 0,0 2-96 15,2-1-32-15,-2-1 0 0,-1-1-208 0,1 1-48 16,2 1-16-16,2-2 0 0,6-1 288 0,-7 0 64 16,0 0 16-16,7 0 0 0,0 0 640 0,0 0 128 0,0 0 32 0,0 0 0 15,0 0 0-15,0 0 0 0,-7 1 0 0,7-1 0 16,0 0-528-16,0 0-112 0,0 0 0 0,0 0-16 15,0 0-416-15,0 0-80 0,3 9 0 0,0-2-16 16,-3-7-176-16,11 10 0 0,0-1 0 0,1 0 0 16,3 0 0-16,1-1 0 0,2 1 0 0,2-1 0 15,0-1 0-15,4-2 0 0,0-2 0 0,4 3 0 16,5 2 144-16,4-3 160 0,2-1 16 0,7 0 16 16,6-3 160-16,3 1 16 0,2 2 16 0,5-1 0 15,-2-2-160-15,5-1-48 0,4-1 0 0,3 0 0 16,5-2-144-16,-1 1-48 0,-1-1 0 0,3-2 0 15,0 2-128-15,2-2 128 0,2-2-128 0,-4 2 128 16,-1 0-128-16,-1 3 128 0,-1-1-128 0,-1-1 128 16,-1 0 32-16,-3 2 0 0,-5 0 0 0,-3 5 0 0,-4 1-160 0,-3 2 128 15,-3-2-128-15,0 2 128 0,1 0-128 16,-6 1 0-16,-7-3-160 0,-3 3 160 16,-5 2-1088-16,-6-1-112 0,-4 1-16 0,-3 1-11872 15,-6-3-2368-15</inkml:trace>
</inkml:ink>
</file>

<file path=ppt/ink/ink7.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11:50.264"/>
    </inkml:context>
    <inkml:brush xml:id="br0">
      <inkml:brushProperty name="width" value="0.05292" units="cm"/>
      <inkml:brushProperty name="height" value="0.05292" units="cm"/>
      <inkml:brushProperty name="color" value="#FF0000"/>
    </inkml:brush>
  </inkml:definitions>
  <inkml:trace contextRef="#ctx0" brushRef="#br0">9986 5424 13823 0,'0'0'1216'0,"0"0"-960"16,0 0-256-16,0 0 0 0,0 0 2832 0,0 0 528 15,0 0 96-15,0 0 32 0,0 0-2448 0,0 0-480 16,0 0-112-16,0 0 0 0,0 0-256 0,0 0-32 0,0 0-16 0,0 0 0 16,0 0-144-16,0 0 0 0,0 0-160 0,0 0 160 15,0 0 0-15,0 0 0 0,0 0 0 0,0 0 0 16,0 0 272-16,0 0 112 0,0 0 0 0,0 0 16 16,0 0 944-16,0 0 192 0,0 0 48 0,0 0 0 31,-6-2-1776-31,6 2-336 0,0 0-80 0,-7-2-16 0,7 2 448 0,0 0 176 0,-7-2-128 0,0-1 128 31,1 1-576-31,-1 0-16 0,7 2-16 0,-8-6 0 0,1 1-160 16,1 1-16-16,6 4-16 0,0 0 0 0,-7-5 208 15,2 2 32-15,5 3 16 0,0 0 0 0,-6-5 544 0,6 5 0 0,-5-6 0 0,5 6 144 16,0 0 288-16,0 0 48 0,0 0 16 0,0 0 0 16,0 0 144-16,0 0 16 0,0 0 16 0,0 0 0 15,-4-3-160-15,4 3-16 0,0 0-16 0,0 0 0 0,0 0-224 0,0 0-32 16,0 0-16-16,0 0 0 0,0 0 48 0,0 0 0 15,0 0 0-15,1 7 0 0,-1-7 80 0,0 0 32 16,3 10 0-16,-1-1 0 0,-2-9-112 0,0 0 0 16,1 11-16-16,0-2 0 0,-1-9-112 0,0 11 0 15,0-1-128-15,0 1 192 0,0 2-192 0,1 0 0 16,-1 0 0-16,0 3 0 0,0 0 0 0,2 3 0 16,0 3 0-16,-2-1 0 0,1-3 0 0,0 3 0 15,0 4 0-15,0-3 0 0,-1-4 0 0,1 3 0 16,-1-1 0-16,1 0 0 0,0-2 0 0,1-1 0 15,-4-2 0-15,1 1 0 0,1-1 0 0,0 2 0 0,-1-1 0 0,0 0 0 16,-1-3 0-16,0 0 128 0,2-1-128 0,-2 0 0 16,0-3 0-16,1 0 128 0,-1 0-128 0,2-9 0 15,-1 8 128-15,1-8-128 0,0 0 0 0,-1 9 0 16,1-9 144-16,0 9-144 0,0-9 128 0,0 8-128 16,0-8 192-16,0 0-64 0,0 0 0 0,3 7 0 15,-3-7 80-15,0 0 16 0,0 0 0 0,6 9 0 16,-6-9 112-16,0 0 32 0,7 7 0 0,2-2 0 15,-9-5-128-15,9 4-32 0,-2-1 0 0,1 0 0 16,-8-3-208-16,9 3 144 0,-1 1-144 0,2-3 128 16,-2-2-128-16,1 0 0 0,1 0 0 0,0-1 0 15,1 0 0-15,0 2 0 0,0 1 0 0,2-1 0 16,2-2 0-16,0 0-176 0,3 0 176 0,3 1-128 16,2 1 128-16,2-3 0 0,1 1 160 0,2-1-160 15,1-1 0-15,-1 0 0 0,2 0 0 0,2-1-160 16,3-1 160-16,1-1 224 0,2 0-48 0,2-2-16 0,3-1 16 0,5 2 0 15,2 0 0-15,0 1 0 0,-4-2-176 0,1-1 0 16,3 1 0-16,-1-1 0 0,0-1 0 0,3 3 0 16,5-1 0-16,-1 0 0 0,-4-1 0 0,-1 1 0 15,-4 0 0-15,1 4 0 0,-2 2 0 0,1 2 0 16,0-1 0-16,2 2 0 0,4 0 0 0,-4-1 0 16,-3 0 0-16,1 1 0 0,0 4 0 0,-1-2 0 15,1-1 0-15,6 1 0 0,2 0 0 0,2-2 0 16,1-2 0-16,-3 1 0 0,-3 0 0 0,2 0 0 15,0 0 0-15,1 1 0 0,5 0 0 0,-1 1 0 16,0-2 0-16,1 0 0 0,-4-1 0 0,-1 2 0 0,-2 4 0 16,4-3 0-16,1-1 0 0,2 1 0 0,-4-1 0 0,-2 2 0 15,-4 1 0-15,-1 2 0 0,-3 3 0 16,-1-4 0-16,0-1 0 0,1-1 128 0,-2 0-128 0,-1 1 128 16,-1 1 96-16,-5 0 16 0,-3-2 0 0,-3 0 0 15,-1 0 112-15,-3 0 32 0,-2-3 0 0,-2 0 0 16,-2 0-64-16,-3 0 0 0,-1-1 0 0,-2 0 0 15,-2 0 176-15,-1 0 16 0,-2-1 16 0,-1 0 0 16,-1-1 192-16,-2 1 48 0,2-1 0 0,-2-1 0 16,-2-4-256-16,2 0-32 0,-1-4-16 0,-1 4 0 15,-1-2-128-15,1-2-16 0,2-1-16 0,-2-1 0 16,0-3-304-16,1 1 128 0,-2-4-128 0,1 0 0 16,1-1 0-16,-1-2-144 0,-2-2-16 0,2 1 0 15,-2 1-192-15,0 0-32 0,0-2-16 0,-1 1 0 16,-1 0-1008-16,3-3-192 0,-1-2-32 0,3-7-12384 15,2-5-2464-15</inkml:trace>
  <inkml:trace contextRef="#ctx0" brushRef="#br0" timeOffset="8206.34">16517 7569 911 0,'0'0'0'0,"7"-9"0"0,-4-4 0 0,3 1 0 15,-2-1 2528-15,2 0 416 0,-1-1 96 0,1 0 16 16,-2-1-2352-16,2 3-448 0,-1 1-112 0,0 0-16 16,-2 0 384-16,0 2 80 0,-1 0 16 0,-2 9 0 15,4-8 256-15,-4 8 48 0,1-6 16 0,-1 6 0 16,0 0 352-16,0 0 80 0,0 0 16 0,0 0 0 16,0 0 48-16,0 0 16 0,0 0 0 0,0 0 0 15,0 0-304-15,0 0-64 0,0 0-16 0,6-1 0 0,-6 1-416 0,0 0-64 16,0 0-32-16,9 1 0 0,-9-1-288 0,8 3-64 15,-8-3-16-15,8 7 0 0,-3-1-176 0,1 1 0 16,1-1 0-16,0 1 0 0,-1 0 0 0,1 0 0 16,0 1-128-16,-1 0 128 0,2 1 0 0,0-1 0 15,0 1 0-15,1 0 0 0,-1 3 0 0,2 1 0 16,-2-2-144-16,0 5 144 0,2 1 0 0,-1 2-128 16,0 3 128-16,1 0 0 0,-1 1-144 0,0 0 144 15,-1-1 0-15,0 1-144 0,1 0 144 0,-3-1 0 16,0-1 0-16,0 1-128 0,0 0 128 0,-1 0 0 15,1-1 0-15,-1 2 0 0,1 1 0 0,0 1 0 16,0-1 0-16,2 0 128 0,-2 0-128 0,2 0 0 16,0 0 0-16,0 1 0 0,0-2 0 0,1-1 0 0,0-2 128 0,0 1-128 15,-1 1 128-15,0 1-128 0,-2 0 160 0,-1 1-160 16,1 0 160-16,-1 4-160 0,1 1 160 0,-1 3-160 16,-1 1 256-16,2 0-64 0,1 1 0 0,-3 1 0 15,-2-1 96-15,1-1 16 0,3-1 0 0,-2-1 0 16,0 4-160-16,-1-2-16 0,-1 0-128 0,1 2 192 15,-3 2-192-15,3-1 0 0,-1 0 0 0,1-1 0 16,-1-1 0-16,1-2 128 0,-1-4-128 0,0 2 0 16,1-1 144-16,1 0-144 0,-1 1 128 0,0 0-128 15,0-3 272-15,3 2-16 0,-3 0-16 0,3-1 0 16,-3 2-48-16,1-2-16 0,1 0 0 0,-2 1 0 16,0-1-32-16,1 0 0 0,1-1 0 0,-1 1 0 15,-2 1-144-15,0-1 0 0,-1 2 0 0,-1-1 128 16,0-1-128-16,0 0 0 0,0 2 0 0,0 1 128 15,1 0-128-15,-1 0 0 0,-1-2 0 0,1 2 0 0,0 0 0 16,0-1 128-16,1-4-128 0,-1 0 0 0,1 0 176 0,0 0-48 16,-1 2-128-16,3-2 192 0,0 0-192 0,-1 2 176 15,1-1-176-15,1 1 160 0,0 0-160 0,-2 2 128 16,3 2-128-16,-1 0 128 0,0 2-128 0,2-2 0 16,-1 0 0-16,2 1 0 0,-3 1 0 0,2 1 0 15,-1 0 0-15,0 2 0 0,-1-2 0 0,1 1 0 16,0 2 0-16,-3-1 128 0,3-1-128 0,-2 1 192 15,0-2-192-15,1-2 192 0,-2 0 48 0,0 0 16 16,0 0 0-16,0 0 0 0,1-1-128 0,0 0 0 16,-2-3-128-16,1 2 192 0,-1 0-192 0,2 0 0 0,-2-1 0 15,0 0 0-15,0 1 0 0,0-1 0 0,-1-1 0 0,1 2 0 16,-1 1 0-16,0 0 0 0,0-1 0 0,0 1 0 16,0-2 0-16,2 2 128 0,-1 0-128 0,0 0 0 15,1 0 240-15,-1-1-48 0,0-1-16 0,1-2 0 16,0 1-176-16,-1-1 0 0,0 0 0 0,0-1 0 15,2 1 0-15,-3-1 0 0,1 1 0 0,0-2 0 16,-1 0 0-16,0 0 0 0,0 1 0 0,0 1 0 16,-1-1 0-16,1 2 0 0,-1-1 0 0,0-2 0 15,-1-2 0-15,0 1 0 0,0 1 0 0,0 0 0 16,-1-1 0-16,-1 1 0 0,1-1 0 0,-1 0 0 16,-1 1 0-16,0 0 0 0,-2 0-160 0,0 2 160 15,0-2-192-15,0 1 192 0,-2 0-208 0,1 0 80 0,-2-2 0 16,-1 0 0-16,1-1 0 0,0 2 0 15,1-1 128-15,-3 3-128 0,-1-2 128 0,0 0-128 0,-1 1 128 0,-1 0 0 16,0 1 0-16,-1 0 0 0,1 3 0 0,-1-1-128 16,1-2 128-16,-2 1 0 0,1 0 0 0,-1-2 0 15,1 0 0-15,1-1-128 0,-2 0 128 0,2 1 0 16,0-2 0-16,0 0 0 0,-2-2 0 0,1 1 0 16,-2 0 0-16,1 0 0 0,-3 0 0 0,0-1 0 15,-1-1 0-15,0 1 128 0,-1 0-128 0,-2 1 128 16,-2-1-128-16,-2-1 128 0,-1-3 16 0,-3 2 16 15,1 0 0-15,0 0 0 0,0 0 48 0,-1 1 16 16,-1 0 0-16,0-1 0 0,-2 0-224 0,0 0 0 16,0 1 128-16,-4 0-128 0,-3 1 224 0,0 0 0 15,-2-1 0-15,1 1 0 0,1 0-224 0,0 0 0 0,0 0 0 0,-1-1 0 16,0-1 0-16,-1-1 0 0,-1 0 0 0,-2 0 0 16,1 2 0-16,1-3 192 0,0 0-16 0,2 0-16 15,0-2-160-15,0-1 0 0,0-2-192 0,-1 0 192 16,-3 1 0-16,-3-1 0 0,2 1 0 0,1-1 192 15,1-3-192-15,1 0 128 0,-1-1-128 0,0 1 128 16,0 2-128-16,-3 0 0 0,-2-2 0 0,0 0 0 16,-2-1 0-16,4 2 0 0,0 0 0 0,2 0 0 15,-1-1 0-15,-1 1 0 0,1-2-192 0,-3 0 192 16,-4-2-160-16,4 1 160 0,1 2 0 0,2-2-144 16,0 1 144-16,0 0 0 0,-2 0 0 0,-1 0 0 15,-4 0 0-15,-1 1 0 0,0 0-160 0,2 0 160 16,1 0-128-16,0-1 128 0,-1-2 0 0,-2-2 0 0,-2 1-128 15,-1-1 128-15,0 2 0 0,3-1 0 0,2-1-160 16,0 0 160-16,0-1-128 0,-2 0 128 0,-1-1 0 0,0 0 0 16,-3 4 0-16,4-2 0 0,3-2 0 0,2 0 0 15,-1 0 0-15,3-1 0 0,-3 1 0 0,-2-1 144 16,-4-3-16-16,3 0-128 0,2-4 176 0,0 1-176 16,-2-1 160-16,3-2-160 0,-3 1 0 0,-2-2 0 15,-4 0 0-15,2 2 0 0,2 1 0 0,1 0 0 16,-1-1 128-16,1-1-128 0,0 1 0 0,-4-1-128 15,-3 1 128-15,5 1-208 0,2 1 208 0,2 0 0 16,0-2 0-16,1 1 0 0,1 1 0 0,-3-1 0 16,-6 2 0-16,3 0 0 0,1 0 128 0,1 0-128 0,1 1 0 0,2-2 0 15,0 1 0-15,-3-1 0 0,-5 0 0 0,4-2-144 16,4 0-32-16,4-2 0 0,0-2 0 0,2 0 0 16,0-2-16-16,3 0-16 0,1-2 0 0,-3 0 0 15,-1 0 80-15,2-1 128 0,2-4-208 16,4-1 80-16,0-2 128 0,3-2 0 0,0-2 0 0,1-1 128 15,0-3-128-15,2 0 0 0,0 0 0 0,0-2 0 16,-1-1 0-16,1 1 0 0,4 0 0 0,1 2 0 16,2 1 0-16,2 1 0 0,3-1 0 0,1 0 0 15,2-1 0-15,0-1 0 0,1-2 0 0,3-1 0 16,2 0 0-16,2 0 0 0,2-1 0 0,1 1 128 16,1 0-128-16,0 1 0 0,3 0 0 0,1 2 0 15,1 0 0-15,1 1 0 0,1 1 0 0,1 0-128 16,1 2 128-16,3 1 0 0,0 1-144 0,3 2 144 15,1 0 0-15,2 2 0 0,-1 0 0 0,4 2 0 16,-1 2 0-16,-1 1 0 0,1 2 128 0,3 2-128 0,0 1 0 0,4 4-192 16,2 1 0-16,2 3 16 15,-1 2-224-15,2 3-48 0,0 2-16 0,0 0 0 0,-1 2 144 16,2-1 16-16,0 1 16 0,2-3 0 0,-2-1 288 0,2-1-160 16,-1-2 160-16,1 0-128 0,2-3 128 0,1-1 0 15,1 0 128-15,3-2-128 0,3-1 320 0,-2-1-16 16,-3 0 0-16,-1-2 0 0,1 0-48 0,-1 1 0 15,-1-4 0-15,0 1 0 0,0-2-256 0,0-1 160 16,3-2-160-16,2 0 128 0,2-3-128 0,0 1 0 16,4-1 0-16,-3 2 0 0,-3-1 0 0,2 0 0 15,-2 0 0-15,0 4 0 0,-1 1-176 0,0 2 176 0,2 2-128 16,0 2 128-16,2 1 0 0,-2 2 0 0,0-3 0 0,-3 5-128 16,0 2 128-16,-1 0 0 0,0 0 0 0,0 0 0 15,-1 3 0-15,0-1 0 0,1 0 0 0,3 0 0 16,0 0 0-16,3 2-160 0,0 2 160 0,-1-2 0 15,-2 0-192-15,0 2 64 0,-1 0 128 0,1 1-208 16,-1-2 208-16,-2 2 0 0,0 0 0 0,3 1-144 16,4 0 144-16,1-1 0 0,-1 1 0 0,1-2 0 15,-4-1 0-15,-1-3 0 0,0 1 0 0,0-1 0 16,-1-1 0-16,-1 0 0 0,-1-1 0 0,3 1 0 16,1 0 0-16,2-1 128 0,0-4-128 0,-1 1 0 15,-3 0 0-15,2 0 0 0,-2 1 0 0,0 0 0 16,-3-3 0-16,-1 3 0 0,0 0 0 0,1 0 128 15,1 3-128-15,2 0 0 0,1-2 0 0,0 2 0 16,-1 1 0-16,-1 3 0 0,-2 1 0 0,-3 1 0 0,3-2 0 16,-1 4 0-16,-1-1 0 0,0 2 0 0,0 1 0 0,3-1 0 15,3-1 0-15,1-1 0 0,0 0 0 0,-1-1 0 16,1 0 0-16,-2-1 0 0,-1 2 0 0,-1 1 0 16,-1-1 0-16,0 0 0 0,-2-1 0 0,1-1 0 15,0 1 0-15,2-1 0 0,2-1 192 0,2 1-16 16,-2-2-16-16,-1-1 0 0,-2 1-16 0,1-3 0 15,3-2 0-15,-4 1 0 0,-2-1-144 0,-2-1 0 16,1-3 0-16,0-1 128 0,-1-2-128 0,4 0 128 16,3-1-128-16,0 0 128 0,-1-2-128 0,-1-1 128 15,-2 0-128-15,0-2 128 0,0 1-128 0,0 0 0 16,0-2 0-16,-2 0 0 0,0-2 0 0,1 0 0 16,0-2 0-16,0 0 128 0,3-3-128 0,1 0 128 15,2-1-128-15,-3-1 128 0,-3 0-128 0,1 0 0 0,2 0 0 16,-2-2 0-16,-1 0 0 0,2-3 0 0,-2 2 144 0,1-1-144 15,-1-1 176-15,4 0-48 0,1 1 0 0,0-1 0 16,0 0-128-16,-1 1 0 0,-4-1 0 0,2 0 0 16,2-1 0-16,-4-1 0 0,0-1 0 0,-1 0 0 15,0 0 0-15,0 0 0 0,-1-1 0 0,1 0 0 16,-1 0 192-16,3 0-64 0,0-1 0 0,-1-1 0 16,-1-1 112-16,-1 0 16 0,-1-2 0 0,-1-1 0 15,2-4-256-15,2-1 144 0,-5-1-144 0,1 1 128 16,-2 0 0-16,0 0-128 0,1 0 192 0,0 1-64 15,-2 0-128-15,0 0 0 0,1 0 0 0,-2 0 0 16,-1 0 0-16,-1 1 160 0,-3 1-160 0,0 2 160 16,-5 0 16-16,1 0 0 0,-2 1 0 0,1-1 0 0,-1 0 64 0,-2-1 16 15,-3 0 0-15,0 0 0 0,-1 0-32 0,-1-1 0 16,-2-2 0-16,-1 0 0 0,-1 0 32 0,-2-1 0 16,-1-3 0-16,0 0 0 0,0-1-32 0,-2-1 0 15,0-2 0-15,0 2 0 0,-2-3-224 16,2-2 176-16,-1-1-176 0,1 0 160 0,-2-1-160 0,1-1 0 15,-1 0 0-15,0 2 0 0,-2 1 0 0,-1 0 0 16,-1-1 0-16,-1 0 0 0,-2 1 0 0,-2 2 0 16,-1 2 0-16,0 3 0 0,-3 1 0 0,1 1 0 15,-2 2 128-15,-2 2-128 0,0-1 0 0,0 0 192 16,1 0-192-16,0 2 192 0,0 0-192 0,0 0 192 16,1 0-192-16,2 0 192 0,-4-1-192 0,2-2 0 0,0-2 0 0,2-1 0 15,0-1 0-15,-1 0 0 0,1 1 0 0,1 1 0 16,-4 0 0-16,2 2 0 0,1 1 0 0,-1 0 0 15,0 0 0-15,0 1 0 0,2 1 0 0,-1 2 0 16,2-1 0-16,-1 4 0 0,3 1 128 0,2 2-128 16,-2 0 0-16,3 2 0 0,1 1 0 0,0-1 0 15,0-3 0-15,2 1 0 0,2 0 0 0,-1 1 0 16,3 0 0-16,0 1-176 0,1 0 176 0,3 2-128 16,2 1 128-16,1-1 0 0,2-1-144 0,1 2 144 15,4-1-160-15,4 2 160 0,2 0-208 0,-1 0 80 16,5-2 0-16,1 3 0 0,4-1 0 0,3 2 0 15,1 0 128-15,1-2 0 0,1 2 0 0,-1 0-128 16,0 2 128-16,-1-1 0 0,2 2 0 0,1 2 0 0,0 0 0 16,1-2 0-16,2 1 160 0,4 1-160 15,1 2 192-15,3 0-48 0,1-3-16 0,-1 3 0 0,-6 1-128 16,1 1 0-16,-2 2 0 0,-2 3 128 0,-2 2-128 0,-3 4 0 16,-3 2-160-16,-2 6 160 0,1 2-256 0,-1 4 32 15,1 5 16-15,-2 4 0 0,0 3 48 0,0 5 16 16,0 4 0-16,-2 6 0 0,-3 4 144 0,-2 3-128 15,2 4 128-15,-4 2-128 0,1 6 128 0,1 0 0 16,1 0 0-16,0 2 0 0,-1-2 0 0,0 0 0 16,0-3 0-16,-2 1 0 0,0-3 0 0,2-5 0 15,-1-6 0-15,-2-3 0 16,0-5-1104-16,-1-2-192 0,1-3-48 0,-6-7 0 0</inkml:trace>
  <inkml:trace contextRef="#ctx0" brushRef="#br0" timeOffset="9858.93">12221 10704 22111 0,'0'0'976'0,"0"0"208"0,-8-2-944 0,-1-1-240 16,-2-2 0-16,0 0 0 0,-1-3 3760 0,-1-1 704 16,-1-1 144-16,-3 1 16 0,-3-1-3280 0,-2 0-672 15,-1 0-128-15,-5 2-32 0,-2 2-512 0,0 2 0 16,1 3 0-16,0 2 0 0,3 3-336 0,0 1 16 16,1 3 16-16,2 3 0 0,1 3 448 0,0 5 96 15,1 3 16-15,2 5 0 0,3 5 400 0,3 3 96 16,3 4 16-16,2 3 0 0,6 4-144 0,3 1-32 0,3 2 0 15,5-1 0-15,3 3-336 0,6-2-80 0,5 1-16 0,2-5 0 16,4-6-160-16,3-4 0 0,1-3 144 0,6-5-144 31,4-5-304-31,1-6-128 0,2-4-16 0,0-4-16 16,-4-5-192-16,1-4-48 0,0-4 0 0,0-3 0 16,-3-4 0-16,3-2 0 0,1-3 0 0,0-3 0 15,-1-1-1696-15,-3-2-352 0,-5-2-64 0,-2-2-11760 0</inkml:trace>
  <inkml:trace contextRef="#ctx0" brushRef="#br0" timeOffset="10412.27">12543 10763 28559 0,'-2'13'2544'0,"0"2"-2032"15,1 3-512-15,1-1 0 0,2 1 3616 0,2 2 624 16,4 2 128-16,1 1 32 0,0 1-3536 0,0 1-704 16,2 2-160-16,0-1 0 15,0-1-368-15,2 1-80 0,-1 0 0 0,-1-2-16 16,0-1-528-16,-3-1-96 0,0-2-32 0,0-2 0 0,-3-2 768 0,0 0 160 16,-3-3 16-16,0-2 16 0,0 0 464 0,-2-1 80 15,0-10 32-15,-2 10 0 0,0-1 64 0,2-9 16 16,-6 6 0-16,-1-1 0 0,-2-2-320 0,-1-1-176 0,-1-2 192 0,0-1-192 15,0-3-192-15,-1-5-160 0,-2-3-32 0,-1-5 0 32,0-3-144-32,-2-4-48 0,2-3 0 0,2-4 0 0,1-4 384 0,3-3 192 0,2-2-192 0,6 0 192 15,3 0 0-15,4 2 0 0,2 0 128 0,5 2-128 16,3 0 352-16,3 0-32 0,1-1 0 0,4 2 0 16,2 0 304-16,2 1 48 0,-1 2 16 0,-1 1 0 15,1 1-288-15,0 5-48 0,-2 3-16 0,-2 4 0 16,-1 4-336-16,-3 3 0 0,-2 2 0 0,0 4 0 15,-3 3-176-15,-1 3-96 0,-2 2-32 0,-2 5 0 16,-3 2 304-16,-2 3 0 0,0 3 0 0,-1 3 0 16,-2 1 704-16,-2 0 240 0,-2-1 48 0,-3 2 16 15,0 0-224-15,0 1-32 0,-2-1-16 0,-2 1 0 16,-3 1-400-16,0 0-80 0,0 2 0 0,-3 2-16 16,-4 4-240-16,1 0-160 0,-1-2 32 0,1 2 0 0,3 0-192 0,1-2-48 15,2-2 0-15,5-3 0 16,2-2-80-16,4-3 0 0,0-1-16 0,6-4 0 15,0-2 0-15,5-2 0 0,2-2 0 0,3-4 0 16,5-4-192-16,2-6-48 0,5-5 0 0,4-5 0 16,2-6-1856-16,3-7-368 0,0-6-80 0</inkml:trace>
  <inkml:trace contextRef="#ctx0" brushRef="#br0" timeOffset="10824.66">13214 10353 14735 0,'0'0'1312'0,"0"0"-1056"0,0 0-256 0,0 0 0 16,0 0 5392-16,0 0 1024 0,0 0 208 0,0 0 32 16,0 0-5248-16,0 0-1072 0,8 8-208 0,-2-1-128 15,0-1 0-15,-1 3-160 0,1 2 0 0,1 6 0 16,1 3 304-16,-1 8 64 0,-2 5 16 0,1 4 0 15,-1 5 784-15,3 2 144 0,1 2 48 0,0-2 0 16,0-2-112-16,0-4 0 0,1-7-16 0,1-3 0 16,0-5-816-16,3-4-256 0,-1-4 160 0,2-5-160 15,3-4-240-15,0-6-128 0,1-6-16 0,1-5-16 16,1-8 96-16,1-10 32 0,2-11 0 0,-1-5 0 16,-2-5 16-16,-1 0 16 0,-3-2 0 0,-1 0 0 15,-2 3 48-15,-1 2 0 0,1 2 0 0,-5 4 0 0,0 3 384 16,-1 7 64-16,-3 3 32 0,1 7 0 0,-1 6 512 0,0 6 96 15,-5 9 32-15,0 0 0 0,0 0-160 0,14 22-48 16,0 10 0-16,4 12 0 0,1 10-304 0,4 13-64 16,4 10-16-16,2 6 0 0,0 8-208 0,-1-7-128 15,1-3 160-15,-1-8-160 16,0-8-2144-16,3-6-528 0,12 12-96 0,-4-31-32 0</inkml:trace>
  <inkml:trace contextRef="#ctx0" brushRef="#br0" timeOffset="11791.94">17168 12911 31327 0,'-2'10'2784'0,"1"2"-2224"0,1 1-560 16,0 1 0-16,1 2 3008 0,2 2 512 0,1 3 80 0,0 6 32 15,1 2-2704-15,4 9-544 0,3 6-96 0,3 6-32 16,1 8-256-16,2 7-256 0,1 6 64 0,1 3 0 31,-2-1-624-31,3 2-112 0,-1-1-32 0,2-3 0 16,1-2 240-16,-1-7 32 0,-1-6 16 0,-2-3 0 0,0-2 672 0,-2-3 0 0,-3-5 0 0,1-4 128 15,-2-5 208-15,1-3 48 0,-2-3 16 0,-1-4 0 16,-1-5-560-16,-2-5-112 0,0-4-32 0,-8-10 0 31,0 0-2784-31,0 0-560 0,7-14-128 0</inkml:trace>
  <inkml:trace contextRef="#ctx0" brushRef="#br0" timeOffset="12042.16">17108 13370 39103 0,'0'0'1728'0,"12"-5"368"0,-4 3-1680 0,5-4-416 15,5-1 0-15,6-2 0 0,3-3 1664 0,4 0 256 16,1-1 64-16,6-2 0 0,1 0-832 0,2-3-144 16,0-2-48-16,-2 1 0 0,0 0-720 0,-4 0-240 15,-3 1 128-15,-3-1-128 16,-2 2-320-16,-4 3-112 0,-3 2-16 0,-4 1-16 15,-1 3-1456-15,-4 3-304 0,-4 1-48 0,-7 4-16 16,0 0 848-16,6 7 160 0,-4 3 48 0,-5 5 0 16,-7 6-1936-16,-7 5-384 0,-17 16-80 0,0 2-16 0</inkml:trace>
  <inkml:trace contextRef="#ctx0" brushRef="#br0" timeOffset="12154.03">17407 13635 12895 0,'0'28'1152'0,"3"2"-928"0,1 0-224 0,4-3 0 16,0-3 6656-16,6-2 1296 0,2-4 256 0,6-4 48 15,3-4-5856-15,5-7-1184 0,2-7-224 0,3-6-48 16,4-5-720-16,3-7-224 0,0-7 128 0,4-5-128 31,1-4-416-31,0-4-144 0,0-1-16 0,-7-2-16 16,-4-3-2992-16,-5-1-608 0</inkml:trace>
  <inkml:trace contextRef="#ctx0" brushRef="#br0" timeOffset="12445.94">18188 12846 26719 0,'9'26'2368'0,"-3"-4"-1888"16,-1 5-480-16,-2 4 0 0,3 3 3776 0,2 5 640 16,2 5 144-16,2 8 32 0,0 6-3680 0,4 9-720 15,0 8-192-15,2 4 0 16,3 3-512-16,-1 0-144 0,-1 0-32 0,-1-6 0 15,1-7-208-15,-2-6-64 0,0-8 0 0,-2-5 0 16,-2-5 352-16,1-4 64 0,-1-6 16 0,-1-4 0 0,-1-4 272 0,0-5 48 16,-1-4 16-16,-1-5 0 15,-2-4-464-15,-7-9-96 0,0 0-16 0,0 0 0 16,8-10-1408-16,-4-5-272 0,-4-6-64 0,-2-6-5440 0,-4-4-1088 16</inkml:trace>
  <inkml:trace contextRef="#ctx0" brushRef="#br0" timeOffset="12679.73">18406 13658 18015 0,'-19'-39'800'0,"6"15"160"0,-1-2-768 0,-1-3-192 0,-4-2 0 0,5 0 0 15,-2 1 3296-15,4-2 608 0,3-3 128 0,0 0 32 16,4 0-1520-16,3-1-304 0,1-3-64 0,5 2-16 16,3 0-944-16,4-1-192 0,5 2-48 0,2 3 0 15,3 3-656-15,0 4-144 0,1 2-32 0,1 5 0 16,-2 5-144-16,-1 5 0 0,0 3 0 0,-2 6 0 16,-2 4 0-16,1 6-272 0,-3 5 32 0,-1 6 16 15,-1 2 96-15,1 3 128 0,-2 2-208 0,-3 3 80 16,0 1 640-16,-2 1 128 0,-3 1 16 0,-1 0 16 15,-2 1 176-15,-1-2 48 0,-1-2 0 0,-3-2 0 0,0 1-368 16,-2-1-64-16,0-2-16 0,-1-1 0 0,-1-3-624 16,1-2-128-16,1-4-16 0,-1 0-16 15,0-4-2224-15,2-1-432 0,0-2-80 0</inkml:trace>
  <inkml:trace contextRef="#ctx0" brushRef="#br0" timeOffset="12997.13">19518 12827 16575 0,'0'0'1472'0,"0"0"-1168"0,-9 2-304 0,1 0 0 16,-2-4 4960-16,-1 1 928 0,-2-2 192 0,-2 1 48 15,-1 3-4704-15,-3 0-928 0,-2-1-192 0,-4 3-48 16,-4 4-256-16,-3 3 0 0,-3 3 0 0,2 5 0 16,2 4 0-16,3 4 0 0,0 3 0 0,4 7 0 15,2 5 480-15,2 3 32 0,3 3 16 0,2 1 0 16,3 1-144-16,6-3-16 0,2-2-16 0,4-2 0 31,4-2-784-31,0-3-144 0,5-4-48 0,2-6 0 16,2-5-2864-16,4-4-576 0,1-3-112 0,3-6-32 0,1-7 1776 0,2-3 336 15,5-4 80-15</inkml:trace>
  <inkml:trace contextRef="#ctx0" brushRef="#br0" timeOffset="13242.67">19173 13219 1839 0,'-3'13'160'0,"1"-3"-160"15,1-1 0-15,-1-2 0 0,2-7 8304 0,2 8 1616 16,4 0 336-16,0-3 64 0,3 0-7216 0,3-1-1440 15,5-1-304-15,4 0-48 0,3-3-1056 0,2 2-256 16,2 2 0-16,-1 2 0 0,1 0 0 0,-2 4-144 16,-2 2 16-16,0 6 0 15,-2 4-256-15,-3 3-64 0,0 3 0 0,-1 1 0 16,-2 2-48-16,0 2-16 0,-2 4 0 0,-1-3 0 0,-2 0 512 0,-2-2 0 16,-1-3 0-16,-3-1 0 0,-1-2 416 0,-1 0-32 15,-4-4 0-15,-1-2 0 0,0-3-608 0,-2-3-128 0,-2-4-32 0,0-3-11648 16,0-5-2352-16</inkml:trace>
  <inkml:trace contextRef="#ctx0" brushRef="#br0" timeOffset="14210.48">20234 13694 2751 0,'7'22'256'0,"-4"-8"-256"0,-2 1 0 0,0-2 0 0,1-2 8624 0,-2-3 1680 16,0-8 320-16,0 0 80 0,-2 6-7776 0,2-6-1568 15,0 0-304-15,0 0-64 0,0 0-992 0,0 0 0 16,0 0 0-16,-8-4-208 0,0-3 208 0,8 7 0 15,-9-8 0-15,1 1 0 0,1 0 512 0,7 7 160 16,-10-10 32-16,0 0 0 0,0 2 64 0,0-2 0 16,-1-1 16-16,1-3 0 0,0-1-272 0,2-1-64 15,-5-2-16-15,4-3 0 0,0-2-224 0,-2-2-32 16,1-3-16-16,0 1 0 0,-1-4-160 0,1-2 0 16,1-2 0-16,0-1 0 0,1-1 0 0,0-3 0 15,1-1 0-15,2-3 0 0,2-3 0 0,-2 2 0 0,2-2 0 0,2 2 0 16,1-1 0-16,0 5 0 0,-1 4 0 0,3 1 0 15,1 5-160-15,2 0 160 0,-1 3 0 0,1 4-144 16,2 2 144-16,1 4 0 0,-2 1 0 0,1 5 0 16,0 2 0-16,0 2 0 0,1 2 0 0,1 1 0 15,1 1 192-15,0 3-48 0,3 1 0 0,1 0 0 16,4 2-144-16,3 3 0 0,1 3 0 0,1 4 128 16,1 4-320-16,1 4-64 0,0 7 0 0,1 4-16 31,-1 4-176-31,-1 4-48 0,1 9 0 0,-1 2 0 0,0 3 128 0,0-1 32 0,0 0 0 0,-1-3 0 15,1 1 336-15,-4-4 0 0,0-6 0 0,0-1 0 16,0-3 0-16,-1-3 288 0,-2-2-48 0,-4-3-16 16,1-4-224-16,-2-3 0 0,-4-6 0 0,-1-3 0 15,-3-1-512-15,1-4 0 0,-2-3 0 0,-3-4 0 16,0 0-1808-16,0 0-368 0,-14-8-64 0,-4-6 0 16,-3-5-704-16,-4-1-128 0</inkml:trace>
  <inkml:trace contextRef="#ctx0" brushRef="#br0" timeOffset="14367.14">20061 13194 33343 0,'-14'13'1472'0,"7"-4"320"0,-2-2-1440 0,1 2-352 16,2-1 0-16,1-3 0 0,5-5 3072 0,0 0 528 15,0 0 112-15,0 0 32 0,0 0-2096 0,7 8-432 16,5-3-64-16,5-1-32 0,8-1-768 0,8-2-160 16,7-1-16-16,5-1-16 0,2 0-160 0,1-3 0 0,2-5 0 0,2-2 0 31,2-2-544-31,4-6-192 0,2-4-32 0,-1-4-14016 15,-1-2-2816-15</inkml:trace>
  <inkml:trace contextRef="#ctx0" brushRef="#br0" timeOffset="28353.06">17755 14853 29487 0,'-3'8'2624'0,"0"3"-2112"0,-1 2-512 0,1-1 0 16,1-1 4112-16,0 2 720 0,4-4 144 0,0 0 16 15,1 0-3568-15,3 0-720 0,1 0-128 0,3 1-48 16,2 1-352-16,5 1-176 0,1 3 160 0,3 3-160 15,5 1 0-15,1 6 0 0,1 3 0 0,2 5 0 16,2 2 0-16,4 4 0 0,1 3 0 0,6 6 0 16,3 7 0-16,5 3-192 0,3 4 192 0,4-5-160 15,1-2-288 1,-2-3-64-16,-4-4-16 0,1-1 0 0,1-2-240 16,0-2-32-16,-3-3-16 0,1-3 0 0,-1-4-1040 0,-3-6-224 0,-7-4-32 0,-5-4-9776 15,-3-4-1936-15</inkml:trace>
  <inkml:trace contextRef="#ctx0" brushRef="#br0" timeOffset="28609.16">18755 14748 35935 0,'0'0'1600'0,"-1"11"320"0,-4 0-1536 0,0-1-384 15,-3 2 0-15,-1 1 0 0,1 0 2896 0,-5 4 512 16,-2-1 112-16,-1 7 0 0,-3 5-2784 0,-1 6-560 16,-1 6-176-16,0 6 0 0,1 7 0 0,0 7 0 0,0 6-224 0,1 8 80 15,0 7 144-15,1 6 0 0,-2 3 0 0,3 4 0 16,2 1 0-16,1 0 0 0,0 1 0 0,2-5 0 16,2-6-144-16,2-4-112 0,-2-4 0 0,3-3-16 31,3-6-2192-31,0-6-432 0,1-10-96 0</inkml:trace>
  <inkml:trace contextRef="#ctx0" brushRef="#br0" timeOffset="28861.19">19110 15321 41471 0,'9'22'3680'0,"-1"4"-2944"0,-2 5-592 0,2 0-144 16,0-1 2240-16,-1 2 400 0,0-1 96 0,0 2 16 0,-2 2-2192 0,-1-2-432 16,-1 0-128-16,-1 0 0 0,-1 1 0 0,-2 2-256 15,-1 1 48-15,-1 3 16 0,2-3 0 0,-1 0 0 16,0-3 0-16,1-5 0 16,1-2-192-16,0-7-16 0,0-4-16 0,1-5 0 15,1-4-1632-15,-2-7-336 0,0 0-64 0,6-17-10464 16,-2-7-2080-16</inkml:trace>
  <inkml:trace contextRef="#ctx0" brushRef="#br0" timeOffset="29034.24">19065 14792 20271 0,'0'0'1792'0,"0"0"-1424"0,0 0-368 0,4 13 0 16,-4-13 6528-16,0 14 1248 0,0-14 240 0,0 15 48 15,2-5-5664-15,-2-10-1136 0,1 12-240 0,-1-12-32 16,6 10-992-16,4-4-160 0,2 0-48 0,3-1-16 31,1 1-1120-31,2-1-208 0,0 0-48 0,3-1-16 16,1 1-848-16,0 1-160 0,1-2-48 0,-1 1-15216 0</inkml:trace>
  <inkml:trace contextRef="#ctx0" brushRef="#br0" timeOffset="29354.18">19665 14422 19343 0,'0'0'848'0,"0"0"192"0,0 0-832 0,0 0-208 16,0 0 0-16,0 0 0 0,0 0 4976 0,0 0 944 15,0 0 192-15,0 0 32 0,0 0-4352 0,0 12-864 16,-3 3-176-16,3 2-48 0,-2 5-160 0,1 6-32 15,-1 6-16-15,2 5 0 0,2 5 144 0,2 8 16 16,1 5 16-16,3 9 0 0,3 7-112 0,1 5-32 16,-4 2 0-16,2 1 0 0,0-3-160 0,0 0-48 15,-1 0 0-15,-1-4 0 0,-2-4-320 0,0-6-192 0,-2-5 32 16,1-7 0 0,-2-7-1440-16,0-4-272 0,-1-5-64 0,1-6-16 15,-1-6-2384-15,0-6-464 0</inkml:trace>
  <inkml:trace contextRef="#ctx0" brushRef="#br0" timeOffset="29821.98">19931 15214 11967 0,'9'23'528'0,"-4"-5"112"0,1 1-512 0,-2-3-128 0,-1 0 0 0,2-1 0 15,-1-1 7232-15,0 1 1424 0,1-1 288 0,-1 1 48 16,2 2-7168-16,-1 0-1440 0,2 3-384 0,-3 2 128 0,2 2-128 0,-1 3 0 16,0 1 0-16,-1 5 0 0,-1-1 160 0,1 1 160 15,-2-1 16-15,0-2 16 0,0-2 144 0,-1-2 16 16,-1-4 16-16,1-4 0 0,-1-2-304 0,2-4-64 16,-1-1-16-16,0-4 0 0,-1-7-368 0,0 0-80 15,0 0-16-15,0 0 0 16,6-11-368-16,0-2-80 0,0-1 0 0,0-3-16 0,-2-5 448 0,0-2 80 15,-1 0 32-15,0-1 0 0,-1-3 224 0,1 1 0 16,-1-2 192-16,0-1-192 0,0-1 288 0,0 1-48 16,2 1-16-16,-3 3 0 0,2 4-224 0,0 3 176 15,1 4-176-15,-1 2 160 0,0 4 16 0,1 3 0 0,-4 6 0 16,0 0 0-16,0 0 288 0,0 0 64 0,10 5 16 0,-4 1 0 16,-6-6 0-16,6 11 0 0,-2 2 0 0,-1-1 0 15,0 0-544-15,-1 1 0 0,-1-1 0 0,-2 1 0 31,-1 3-384-31,-1-3-48 0,0-1 0 0,0-1 0 16,-1-2-160-16,1-3-48 0,0 1 0 0,0-3 0 16,3-4-320-16,0 0-80 0,0 0-16 0,0 0 0 15,0 0-1248-15,-6-7-256 0,2-4-64 0,0-1 0 16,1 3-720-16,1-2-160 0,-1-8-16 0,0 4-16 0</inkml:trace>
  <inkml:trace contextRef="#ctx0" brushRef="#br0" timeOffset="30371.5">20277 15067 25791 0,'17'23'2304'0,"-8"-8"-1856"16,-3 0-448-16,2-2 0 0,0-1 4544 0,-1-1 800 15,1 0 160-15,1 0 48 0,1 0-3936 0,-3 0-784 16,1 0-144-16,0 1-48 0,-2 0-464 0,2 4-176 16,0 2 0-16,0 5 144 0,-2 3-144 0,0 2 128 15,-1 5-128-15,1 4 128 0,-2 0 64 0,0 0 16 16,1 0 0-16,-2-4 0 0,0-4-208 0,1 0 0 16,-2-5 128-16,1-2-128 0,-1-3 0 0,2-3-128 0,-2 0 128 15,0-4-208-15,0 1 208 0,-1-3-144 0,-1-10 144 0,0 0-128 16,0 0-32-16,0 0 0 0,0 0 0 0,0 0 0 15,0 0-48-15,0 0-16 0,0 0 0 0,0 0 0 16,0 0 224-16,0-11 0 0,-1 0-160 0,0 1 160 16,0-2 0-16,1 1 256 0,-1-3-32 0,1-2-16 15,-1 2 0-15,1-3 0 0,0 0 0 0,0-4 0 16,0-3-208-16,2-2 176 0,0 0-176 0,2-3 160 16,-1-2-160-16,1-1 0 0,0 0 0 0,1 4 0 15,1 5 0-15,0 3 0 0,1 3 0 0,-1 2 0 16,1 3 0-16,0 4 0 0,-1 1 0 0,-6 7 0 15,9 1 0-15,2 3 0 0,-1 3 0 0,3 4 0 16,1 3 208-16,1 4 16 0,0 1 0 0,-2 2 0 0,2 1-224 0,-3 0 176 16,-1 2-176-16,0 0 160 15,0-1-160-15,0 1-144 0,-1-2 144 0,-3-1-208 0,0-1-112 0,-2-2-32 16,1-5 0-16,-2-1 0 16,-1-1-352-16,-2-2-64 0,1-2 0 0,-2-3-16 15,0-4-2096-15,0 0-432 0,0 0-80 0,0 0 0 16,-3-14-416-16,-3-4-80 0,-2-5-16 0</inkml:trace>
  <inkml:trace contextRef="#ctx0" brushRef="#br0" timeOffset="30588.52">20566 15070 11967 0,'0'0'1072'0,"0"0"-864"16,3-9-208-16,1 4 0 0,-4 5 4640 0,7-3 880 0,2-1 176 0,-1 3 48 16,1 1-2864-16,1 0-560 15,2 1-112-15,4 1-32 0,1 2-1152 0,5 0-224 0,4 5-48 0,2 3-16 16,3 2-96-16,2 3-32 0,3 0 0 0,5 5 0 15,4 4-160-15,2 2-48 0,2 3 0 0,-1 3 0 16,-1 3-144-16,-3 2-48 0,-3 4 0 0,-2 0 0 31,-2 0-1104-31,-2-4-240 0,-1-1-32 0,-2-4-16 16,-1-2 480-16,-3-6 112 0,-4-6 16 0,-2-2 0 16,-2-6-3488-16,-2-3-688 0,4-5-144 0,-3-6-32 0</inkml:trace>
  <inkml:trace contextRef="#ctx0" brushRef="#br0" timeOffset="30750.33">21372 14735 24879 0,'0'0'1088'0,"-9"14"256"0,-2 1-1088 0,0 5-256 0,-2 4 0 0,0 6 0 0,-3 6 5696 0,1 6 1072 16,-1 7 208-16,2 2 64 0,1 5-4960 0,0 5-992 16,0 3-192-16,-2 7-32 0,0 7-672 0,-1 3-192 15,0 0 0-15,-2-3 0 16,-1-3-1328-16,-3-4-336 15,-4-2-64-15</inkml:trace>
  <inkml:trace contextRef="#ctx0" brushRef="#br0" timeOffset="31822.3">11030 7488 43311 0,'-6'11'3840'0,"-2"0"-3072"0,0 1-608 0,2 2-160 16,3 4 1664-16,-2 3 320 0,3 2 48 0,1 5 16 16,1 2-1712-16,2 3-336 0,0 3 0 0,3 8 0 15,1 7-288-15,1 4 64 0,-3 3 16 0,2 5 0 31,1 3-176-31,-1 5-48 0,0 8 0 0,-1 0 0 0,0-1-16 16,-1-7 0-16,0-5 0 0,2-3 0 0,-2-6-464 0,2-5-112 16,-2-5 0-16,2-6-16 0,-2-6-176 0,0-6-16 0,1-7-16 0,0-6 0 15,-2-5-848-15,-3-11-160 0,0 0-48 0,0 0 0 16,3-10-432-16,-2-11-80 0</inkml:trace>
  <inkml:trace contextRef="#ctx0" brushRef="#br0" timeOffset="32055.55">10902 7938 1839 0,'-4'-41'0'0,"1"16"160"0,1-2-160 0,0 2 0 16,0 0 0-16,1 0 0 0,1 2 8880 0,3 1 1744 16,1 1 336-16,4 2 80 0,1-1-7872 0,3 1-1568 15,1 2-320-15,5 0-64 0,2 4-880 0,4 3-160 16,2 3-48-16,4 5 0 0,3 3-128 0,0 7 0 16,0 5 0-16,1 7 0 0,1 6 0 0,1 6 0 15,0 3-192-15,0 8 192 0,0 5 0 0,2 2 0 16,1 1 0-16,0-2 0 0,-2-1 0 0,-1-4-176 15,-5-3 48-15,-3-4 0 0,-5-5-224 0,-2-3-32 0,-5-1-16 16,-1-3 0 0,-6-5-528-16,-1-2-96 0,-5-4-32 0,-3-1 0 15,-4-3-1872-15,-7-2-368 0,-4-3-80 0</inkml:trace>
  <inkml:trace contextRef="#ctx0" brushRef="#br0" timeOffset="32174.84">11142 8202 35423 0,'-11'-3'1568'0,"5"2"320"0,6 1-1504 0,0 0-384 0,-5-3 0 0,5 3 0 15,0 0 2080-15,0 0 352 0,0 0 64 0,0 0 0 16,9-4-1568-16,3-1-320 0,2 1-64 0,4-2-16 16,2-1-1360-16,7-2-256 0,4-3-64 0,4-3-11888 15,0-3-2368-15</inkml:trace>
  <inkml:trace contextRef="#ctx0" brushRef="#br0" timeOffset="32438.84">11802 7338 34095 0,'-9'21'1504'0,"1"-2"320"0,2 4-1456 0,-1 7-368 16,2 4 0-16,1 5 0 0,3 6 2512 0,2 6 432 15,5 8 96-15,3 8 16 0,3 8-2320 0,4 3-464 16,3 4-80-16,3-2-32 15,2-3-480-15,1-3-80 0,2-5-32 0,-1-7 0 16,2-8-1904-16,-1-8-384 0,0-7-80 0,-2-6-16 16,-2-6 736-16,-2-5 144 0,-5-6 16 0,0-1 16 15,-4-6 48-15,-1-3 16 0,0-5 0 0,-5-3-8384 0</inkml:trace>
  <inkml:trace contextRef="#ctx0" brushRef="#br0" timeOffset="32722.83">11944 7638 11967 0,'15'-13'1072'0,"-5"3"-864"0,1-2-208 0,4-2 0 15,5-3 7280-15,2-1 1408 0,2-3 272 0,1 1 64 16,-2 1-6688-16,-1 4-1344 0,-1 4-272 0,-1 2-48 16,1 1-416-16,-2 5-96 0,-1 5-16 0,-3 5 0 0,-3 4 304 0,-3 5 48 15,-4 8 16-15,-2 6 0 16,-7 9-1440-16,-2 3-288 0,-4 2-48 0,-6 3-16 0,-4 1 1088 0,-1 2 192 15,-2-1 0-15,-2 1 0 0,0-1 336 0,-1-1-32 16,-2-4-16-16,4-5 0 0,4-5 0 0,5-3 0 16,3-3 0-16,5-5 0 0,7-5 48 0,6-1 16 15,5-3 0-15,7-3 0 0,9-2-352 0,5-7 0 16,3-6-160-16,8-6 160 16,4-7-448-16,7-3 32 0,2-6 0 0,3-2 0 15,2-8-1952-15,-2-3-384 0,-5-3-64 0</inkml:trace>
  <inkml:trace contextRef="#ctx0" brushRef="#br0" timeOffset="33022.83">12717 7537 28559 0,'5'12'1264'0,"-1"-2"272"0,-3 1-1232 0,2 2-304 0,2 4 0 0,1 3 0 16,2 2 4672-16,1 3 896 0,1 4 160 0,1 4 32 16,0 4-4624-16,-2 6-944 0,1 4-192 0,0 5 0 15,-1 2-544-15,-1 0-96 0,-2-1-32 0,2-3 0 16,-6-5-1920-16,0-3-384 0,-2-3-80 0,2-5-16 15,0-8-1216-15,0-4-240 0,-1-4-48 0,2-3-6736 16</inkml:trace>
  <inkml:trace contextRef="#ctx0" brushRef="#br0" timeOffset="33406.83">12791 7409 11967 0,'8'12'1072'0,"-2"-2"-864"0,-1 3-208 0,5 5 0 15,5 7 7088-15,1 3 1360 0,4 6 288 0,3 8 48 16,0 8-6496-16,4 6-1312 0,0 6-256 0,-1 4-48 16,0 2-432-16,-4-6-96 0,-1-3-16 0,0-9 0 15,-2-6-304-15,1-6-64 0,0-9-16 0,-1-5 0 31,-4-3-848-31,0-6-176 0,-2-7-48 0,-1-3 0 0,-1-7 896 0,0-8 176 0,-1-7 48 0,1-8 0 16,0-8 208-16,-2-8 0 0,1-7 0 0,-1-7 0 16,-2-8-400-16,-1-1 16 0,-1-1 0 0,1 4 0 15,2 1-32-15,3 8 0 0,2 2 0 0,3 9 0 16,0 8 544-16,4 9 96 0,2 7 32 0,1 8 0 16,-1 7 1200-16,4 7 240 0,3 9 48 0,3 11 16 15,1 7 176-15,2 9 48 0,1 10 0 0,3 11 0 0,-1 8-1120 0,0 9-224 16,-1 7-32-16,-5-2-16 15,-3-4-1056-15,-4-6-224 0,-5-7-32 0,-1-10-16 16,-5-10-2464-16,-2-7-480 0,-1-12-96 0</inkml:trace>
  <inkml:trace contextRef="#ctx0" brushRef="#br0" timeOffset="36992.1">16563 8019 14735 0,'-7'4'1312'0,"0"1"-1056"16,1-1-256-16,6-4 0 0,-6 4 2016 0,6-4 352 16,0 0 64-16,-6 0 0 0,0 0-1856 0,6 0-384 15,-6-2-192-15,6 2 192 0,-6-2-192 0,6 2 0 16,0 0 0-16,0 0 0 0,-7-4 400 0,1 1 112 0,-1-2 0 0,7 5 16 16,-6-4 544-16,-1 0 96 15,-2 0 32-15,4 1 0 0,-1-1-208 0,1 2-32 0,-1-1-16 0,1 0 0 16,5 3-400-16,-5-7-80 0,1 0-16 0,2 1 0 15,0-3-288-15,0 0-160 0,2-1 160 0,2-2-160 16,0-1 0-16,2-2 128 0,2-3-128 0,1-3 0 16,3-2 224-16,0-1 0 0,3-1 0 0,2-1 0 15,0 1 224-15,4-1 64 0,3-4 0 0,1-2 0 16,1-1 64-16,1-3 32 0,1-4 0 0,3-2 0 16,3-1-288-16,3 0-64 0,2-2-16 0,2 1 0 15,4 1-64-15,6-1-16 0,3 0 0 0,2 0 0 16,-3 0-160-16,2 2 0 0,3-1 144 0,2 2-144 15,3 1 0-15,1 5 0 0,4 2 0 0,-5 3 0 16,-5 3 224-16,0 2-32 0,0 2 0 0,1 1 0 16,1 2 208-16,-2 2 48 0,-1 2 0 0,-5 1 0 15,-6 3 0-15,-1 1 0 0,-1 2 0 0,-1 2 0 16,-1 0-112-16,0 2-16 0,-2 0 0 0,0 2 0 0,-2 2-112 0,-3 0-16 16,-1 1-16-16,-2 0 0 0,-3 0 0 0,-3 0 0 15,-3 1 0-15,-2 0 0 0,-2 0-176 0,-1 0 160 16,-4 0-160-16,0 0 160 0,-1-1 32 0,0 1 16 15,-11-1 0-15,10 3 0 0,-10-3-32 0,8 1-16 16,-8-1 0-16,0 0 0 0,0 0-160 0,0 0 0 16,0 0 144-16,0 0-144 0,0 0 0 0,0 0 0 15,0 0 0-15,0 0 0 0,0 0-224 0,0 0 32 16,0 0 16-16,0 0 0 0,0 0-112 0,0 0-32 16,0 0 0-16,0 0 0 15,0 0-256-15,0 0-48 0,0 0-16 0,0 0 0 16,-8-4-1360-16,-1 3-288 0,-1 0-48 0,2 2-15648 0</inkml:trace>
  <inkml:trace contextRef="#ctx0" brushRef="#br0" timeOffset="37842.87">19954 6147 41471 0,'0'0'1840'0,"0"0"368"0,-6 6-1760 0,1 1-448 0,5-7 0 0,-6 11 0 16,0 2 0-16,-1 5 0 0,1 4 128 0,-2 3-128 15,0 5-144-15,0 6-64 0,-3 8-16 0,0 8 0 31,-1 8-512-31,-2 6-96 0,-1 4-32 0,-2 1 0 0,0 2 624 0,-1-1 240 0,1 1-176 0,3-4 176 16,1-3 384-16,2-6 160 0,2-5 32 0,3-8 16 16,2-3-48-16,1-3-16 0,0-3 0 0,3-4 0 15,0-5-208-15,0-3-32 0,0-4-16 0,0-4 0 16,0-5-128-16,2-2-16 0,-2-11-128 0,0 0 192 0,2 8-432 0,-2-8-80 16,0 0-32-16,0 0 0 0,0 0 64 0,9-12 16 15,-1-3 0-15,-2-3 0 0,-1-5 112 0,-1-3 32 16,-1-2 0-16,1-3 0 0,-2 0 128 0,0-2-128 15,0-2 128-15,-1-3-128 0,0-2 256 0,-1-6 48 16,1-3 16-16,-1-4 0 0,0-3-192 0,2 1 160 16,0 1-160-16,1-3 160 0,0-4-160 0,2-3 0 15,0 1 0-15,3 6 0 0,1 4 0 0,0 7-192 16,-1 5 32-16,1 8 16 0,2 5 16 0,1 4 0 16,0 4 0-16,4 3 0 0,0 2 336 0,2 5 80 15,3 1 16-15,3 5 0 0,5 1 48 0,4 8 16 16,3 5 0-16,7 4 0 0,6 4-128 0,2 4-32 0,-2 2 0 15,-2 5 0-15,-3 7-208 0,-3 3 128 0,0 6-128 0,-3 3 0 16,-2 1 0-16,-1-2 0 0,0 1 0 0,-3-5 0 16,-2-4 0-16,-4-2 0 0,-4-7 0 0,-4-1 0 15,-4-2 0-15,-3-1-128 0,-1-5 128 0,-7 0 0 32,-4-2-576-32,-6-2-16 0,-7-4 0 0,-8-2-11744 0,-10-1-2336 0</inkml:trace>
  <inkml:trace contextRef="#ctx0" brushRef="#br0" timeOffset="37982.46">20051 6849 22111 0,'0'0'976'0,"0"0"208"0,0 0-944 0,0 0-240 0,0 0 0 0,0 0 0 15,14 1 4848-15,2-2 912 0,4-2 192 0,8 1 48 16,8 0-3968-16,5-5-800 0,3-2-144 0,2-4-48 16,4-1-752-16,2-1-160 0,2-2-128 0,3-3 192 15,3 0-1776-15,-2-2-336 0,-6-2-80 0,-5 1-10960 16,-6-2-2192-16</inkml:trace>
  <inkml:trace contextRef="#ctx0" brushRef="#br0" timeOffset="38245.9">20781 6201 16575 0,'0'0'1472'0,"-2"13"-1168"15,0 3-304-15,1 4 0 0,0 3 5728 0,1 5 1088 0,0 4 224 0,2 3 32 16,0 2-5328-16,2 6-1056 0,2 6-224 0,0 3-32 16,2 3-432-16,1 2 0 0,2-1 0 0,-1 0 0 31,0-1-464-31,2-2-176 0,0-6-48 0,-2-3 0 16,-1-3-304-16,-1-5-64 0,1-5-16 0,0-3 0 15,0 0 48-15,0-5 16 0,-3-4 0 0,0-3 0 16,-3-4 48-16,0-3 16 0,1-1 0 0,-4-8 0 15,0 0-1328-15,0 0-272 0,-6-9-48 0</inkml:trace>
  <inkml:trace contextRef="#ctx0" brushRef="#br0" timeOffset="38576.94">20607 6458 13823 0,'0'-20'608'0,"3"8"128"0,0 0-592 0,6-3-144 0,2-5 0 0,7-1 0 0,8-2 5904 0,3 0 1152 16,3-1 240-16,1 1 32 0,0-1-5088 0,2 0-1024 15,2 1-208-15,-1 3-48 0,0 6-672 0,0 3-144 16,-3 1-16-16,-2 5-128 0,-3 4 0 0,-5 4 0 16,-5 2 0-16,-4 4 0 0,-3 1 192 0,-2 1-192 15,-4 3 192-15,-3 1-192 0,-3-1 560 0,-2 2 0 16,-4 1 0-16,-4 2 0 0,-3 0 16 0,-7 3 0 16,-2 2 0-16,0-1 0 0,1-1-208 0,1 1-48 15,1 1 0-15,6 2 0 0,2 1-192 0,5 0-128 16,6 2 128-16,5-3-128 0,3 1 0 0,5-2 0 15,5 0 0-15,4-1 0 0,4-2 0 0,3-2-192 0,0-2 192 0,4-3-192 16,1-3 192-16,-1-1-208 0,-2-4 80 0,-2-3 128 31,1 0-544-31,-2-5 16 0,-1-3 0 0,-2 0 0 16,0-3-1216-16,-3 0-240 0,-2-3-64 0,-2-1-10688 0,-1-4-2160 0</inkml:trace>
  <inkml:trace contextRef="#ctx0" brushRef="#br0" timeOffset="38894">21349 6135 17503 0,'0'0'1552'0,"0"0"-1232"0,0 0-320 0,0 0 0 0,0 0 5760 0,6 9 1088 16,-6-9 208-16,10 9 48 0,0 1-5008 0,0 1-1008 16,-2 0-208-16,1 5-48 0,-1 4-384 0,1 4-96 15,0 3-16-15,0 6 0 0,-2 4-336 0,1 4 0 16,-5 4 0-16,2 4-128 0,-2 1 128 0,-1 1-208 16,1-3 80-16,-2 0 128 15,-1-1-656-15,0-3-16 0,0-2 0 0,2-4 0 16,1 0-1728-16,2-1-352 0,0-4-64 0,4-3 0 15,2-7-1152-15,0-3-208 0,1 4-48 0,0-9-16 0</inkml:trace>
  <inkml:trace contextRef="#ctx0" brushRef="#br0" timeOffset="39344.22">21371 6091 11967 0,'0'0'528'0,"0"0"112"0,0 0-512 0,0 0-128 0,0 0 0 0,5-6 0 16,1 2 5696-16,0 2 1120 0,-6 2 224 0,9 0 32 16,0 0-5200-16,1 5-1040 0,-1 3-192 0,2 8-64 15,3 7-256-15,1 5-64 0,3 2-16 0,0 6 0 16,2 7 224-16,1 4 48 0,-1 0 16 0,1 5 0 0,-1 1-144 0,-1-4-16 15,-2-3-16-15,-1-6 0 0,-2-3-48 0,-1-4-16 16,-1-6 0-16,-1-4 0 0,-1-3-160 0,0-2-128 16,0-4 192-16,-4-3-192 0,-1-5 192 0,-5-6-192 15,5 4 192-15,-5-4-192 0,0 0 0 0,11-15 0 16,-1-7 0-16,0-7 0 16,-2-10-688-16,0-7-144 0,-2-8-16 0,0-3-16 15,-2 0-768-15,2 2-160 0,-1-1-16 0,2 5-16 16,0 5 416-16,3 4 64 0,1 2 32 0,2 7 0 0,2 4 1920 0,0 8 384 15,1 5 80-15,0 7 16 0,1 4 560 0,-1 5 112 16,1 6 32-16,0 9 0 0,3 10-112 0,1 8-16 0,1 5 0 16,0 8 0-16,0 8-768 0,-2 7-144 0,-3 8-48 0,0 3 0 15,-4 1-400-15,-1-5-96 0,-1-4-16 0,0-7 0 16,-2-5-192-16,0-7-160 0,-3-4 32 0,-1-8 0 31,-2-5-2048-31,-2-8-384 0,-1-6-96 0</inkml:trace>
</inkml:ink>
</file>

<file path=ppt/ink/ink8.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12:55.778"/>
    </inkml:context>
    <inkml:brush xml:id="br0">
      <inkml:brushProperty name="width" value="0.05292" units="cm"/>
      <inkml:brushProperty name="height" value="0.05292" units="cm"/>
      <inkml:brushProperty name="color" value="#FF0000"/>
    </inkml:brush>
  </inkml:definitions>
  <inkml:trace contextRef="#ctx0" brushRef="#br0">19703 10736 32255 0,'0'0'1424'0,"-2"10"304"0,0 0-1392 0,-4 1-336 16,1-1 0-16,1 0 0 0,2 0 2480 0,-1 0 416 15,2-2 96-15,0 1 16 0,2 0-2496 0,-1 1-512 0,0 1 0 0,1 4 0 16,2 5-192-16,0 4 192 15,1 6-192-15,1 4 192 0,1 2 176 0,0 3 144 0,1 0 48 0,1 2 0 16,0 1 16-16,1 0 0 0,0-2 0 0,1 3 0 16,2 1-384-16,0 1 0 0,-1-1 0 0,-1-2 0 15,-1-2-256-15,1-4-112 0,-4-3-16 0,1-2-16 32,0-4-240-32,-1-1-64 0,0-3 0 0,0-3 0 15,-1-5-384-15,-1-2-96 0,0-3-16 0,1-2 0 16,-5-8-1408-16,0 0-272 0,0 0-64 0,10-2-16 15,-1-5-352-15,-3-4-64 0</inkml:trace>
  <inkml:trace contextRef="#ctx0" brushRef="#br0" timeOffset="284.83">19566 10858 35007 0,'0'0'1552'0,"2"9"320"0,-2-9-1488 0,2 9-384 16,-2-9 0-16,7 6 0 0,1-1 2416 0,3-3 400 16,5-2 96-16,4-3 16 0,4-4-2192 0,3-1-432 15,3-1-96-15,0-4-16 0,-2 0-16 0,-1 0-16 16,-3 0 0-16,-2 0 0 0,-2-1-32 0,-4 2-128 0,0 1 192 0,-3 3-64 15,0-1-128-15,-2 1 0 0,-2 0 0 0,-3 3 0 32,-6 5-432-32,0 0-64 0,0 0-16 0,0 0 0 15,-8 3-1824-15,-8 5-368 0,-4 4-80 0</inkml:trace>
  <inkml:trace contextRef="#ctx0" brushRef="#br0" timeOffset="438.58">19640 11155 40655 0,'10'8'1792'0,"-1"-3"384"0,2 2-1728 0,4-1-448 0,4-3 0 0,3-1 0 15,2-2 1072-15,2-3 128 0,-2-4 16 0,-1-2 16 16,2-2-768-16,-2-2-144 0,0-1-48 0,-1-3 0 16,0 0-528-16,2-2-96 0,-5 0-32 0,1 1 0 15,0-1-576 1,-1 1-112-16,-2 2-16 0,0 0-16 0,-1 1-1840 0,1 1-384 0,-2 2-64 0,1 2-6624 16,-1 1-1328-16</inkml:trace>
  <inkml:trace contextRef="#ctx0" brushRef="#br0" timeOffset="665.48">20274 10502 1839 0,'0'0'160'0,"0"0"-160"16,-6 5 0-16,1 4 0 0,-2 1 6976 0,1 2 1376 16,-2 2 272-16,3 4 48 0,0 3-5632 0,1 4-1120 15,0 4-240-15,0 4-32 0,3 3-1200 0,1 4-224 16,0 2-48-16,2 5-16 0,3 7-160 0,1 3-144 0,2 1 144 15,0-1-208-15,0 1 0 0,1-4 0 0,-1-3 0 16,0-2 0-16,-1-3-80 0,0-3-16 0,-3-5 0 0,2-4 0 31,-1-3-1632-31,1-3-336 0,-3-5-64 0</inkml:trace>
  <inkml:trace contextRef="#ctx0" brushRef="#br0" timeOffset="1016.96">20063 10865 18431 0,'6'-12'1632'0,"5"-7"-1312"0,3-5-320 0,5-6 0 0,7-4 2864 0,4-3 496 16,6-3 96-16,-2 2 32 0,-1-1-2160 0,0 4-432 15,-1 2-96-15,0 5-16 0,1 5-64 0,-1 6-16 16,-2 3 0-16,-1 7 0 0,-5 5 256 0,-1 5 64 15,-2 7 0-15,-2 6 0 0,-5 7-144 16,-5 7-32-16,-5 4 0 0,-4 5 0 0,-5 1-144 0,-5 2-48 16,-4 0 0-16,-4 0 0 0,-6 0-496 0,0 0-160 15,-4 1 0-15,-2 0 0 0,0-2 0 0,1-3 0 16,-2-2-240-16,1-4 80 0,1-5 0 0,1-3 0 16,3-4 0-16,4-3 0 15,5-5-240-15,3-4-48 0,5-2-16 0,8-6 0 16,0 0-128-16,0 0-32 0,0 0 0 0,12-8 0 15,6-3-720-15,2-3-160 0,3-3-32 0,3-1 0 16,0-3-1104-16,2-1-240 0,2-1-32 0,2 0-9728 0</inkml:trace>
  <inkml:trace contextRef="#ctx0" brushRef="#br0" timeOffset="1400.15">20915 10428 11055 0,'0'0'976'15,"0"0"-784"-15,0 0-192 0,0 0 0 0,0 0 6448 0,0 0 1232 16,0 0 256-16,0 0 64 0,0 0-5408 0,0 0-1072 15,0 0-224-15,0 0-32 0,-3 9-576 0,-2 0-112 16,-3 1-32-16,-3 3 0 0,-5 3-192 0,-1 5-32 16,-1 5-16-16,0 2 0 0,-1 3-304 0,1 2 160 15,2 0-160-15,0 0 128 0,4 0-128 0,2 0 128 16,2 0-128-16,2-1 128 0,3 0-128 0,2 0 0 16,0-2-160-16,5 0 160 15,3-2-592-15,1-5-32 0,0-5 0 0,2-2 0 16,0-3-400-16,1-2-96 0,2-4-16 0,2-3 0 15,1-2-432-15,1-3-96 0,3-3 0 0,-1-4-16 16,0-2 16-16,-2-2 16 0,1-3 0 0,-2-3 0 16,0-3-544-16,-4-1-112 0,-2-2-32 0</inkml:trace>
  <inkml:trace contextRef="#ctx0" brushRef="#br0" timeOffset="1632.69">20824 10764 25103 0,'0'0'1104'0,"0"0"240"0,0 0-1072 0,-5 5-272 0,5-5 0 0,0 0 0 15,0 0 2016-15,0 0 352 0,0 0 64 0,0 0 0 16,0 0-1216-16,12-3-256 0,1-2-64 0,2 1 0 16,3-3 32-16,1 3 0 0,1 0 0 0,2 0 0 15,2 2-32-15,-4 1-16 0,1 0 0 0,0 3 0 16,-4 3-384-16,-2 1-80 0,-4 3-16 0,-1 5 0 16,-1 5-400-16,-3 4-224 0,-2 3 32 0,-2 6 0 15,-2 7-288 1,-1 3-48-16,-2 2-16 0,-4 0 0 0,-2-1 288 0,1-3 48 0,-3-2 16 0,0-4 0 0,-1-3 192 15,0-5-192-15,0-5 192 0,2-5-192 16,0-4-2752-16,2-3-560 0,-1-4-96 0</inkml:trace>
  <inkml:trace contextRef="#ctx0" brushRef="#br0" timeOffset="2182.51">21344 11353 23039 0,'0'0'2048'0,"8"5"-1648"0,-8-5-400 0,8 3 0 16,-8-3 2784-16,10-1 480 0,-2-2 80 0,0-2 32 15,-1-1-2656-15,-3-2-528 0,-1 0-192 0,1 0 144 16,-4 8 112-16,2-8 32 0,0 0 0 0,-2 0 0 16,0-1 704-16,-1 2 144 0,1 7 16 0,-3-11 16 15,-2-1-128-15,0 0-16 0,-3-1-16 0,0-2 0 16,0-4-448-16,-1-2-96 0,-1-1-16 0,0-3 0 15,-1-3-224-15,1-2-48 0,0-4-16 0,0-1 0 16,0-2 32-16,2 1 0 0,1 0 0 0,0 0 0 0,1 0-64 0,0 1-128 16,2 0 192-16,3 2-64 0,-1 1-128 0,1 2 0 15,-1 2 0-15,4 0 0 0,1 2 0 0,-1 1 0 16,1 3 0-16,1 4 0 0,0 1-144 0,0 4 144 16,1 0 0-16,-1 3 0 0,2 2 0 0,0 3 0 15,1 0 0-15,2 4 0 0,2 1 0 0,2 5 0 16,2 2 0-16,2 7 0 0,2 1-144 0,1 8-32 15,2 6 0-15,3 5 0 16,1 4-336-16,2 3-64 0,-1 2 0 0,-2 0-16 16,-3-1-176-16,-1-2-16 0,-2 0-16 0,-1-1 0 15,-3 1 240-15,-5-4 48 0,0-3 16 0,-3-3 0 16,-1-4-784-16,-3-2-176 0,-1-7-16 0,-2-4-9472 0,-2-3-1904 0</inkml:trace>
  <inkml:trace contextRef="#ctx0" brushRef="#br0" timeOffset="2323.31">21131 10886 47567 0,'5'15'2112'0,"2"-4"432"0,1 1-2032 0,5 1-512 0,5 0 0 0,5-4 0 15,3-1 1184-15,8-5 144 0,8-5 16 0,7-7 16 16,8-6-1120-16,3-5-240 0,3-4 0 0,-7-8 0 16,-6-5-1424-16,-4-12-224 15,-7-8-32-15</inkml:trace>
  <inkml:trace contextRef="#ctx0" brushRef="#br0" timeOffset="25166.55">17515 8084 14735 0,'-19'-3'640'0,"4"-1"160"0,-8-2-640 0,-2-3-160 0,-5-3 0 0,-2-2 0 16,-1-1 2560-16,-3-1 496 0,-4-2 80 0,-3-4 32 15,-4-2-1648-15,-4 0-336 0,-3 0-64 0,-1 2-16 16,-1 2-208-16,24 8-64 0,-6-4 0 0,-6 2 0 15,-4 0 336-15,-5-2 64 0,-6 2 16 0,-1 0 0 16,-3 0-224-16,-56-10-32 0,16 7-16 0,6 3 0 16,0 3-560-16,7 3-112 0,3-1-32 0,-1 3 0 15,-4 2-272-15,0 2 128 0,-3-2-128 0,-2 3 0 16,1 4 0-16,-5-1 0 0,-2 0-160 0,1 3 160 16,3 3-464-16,-8 2 16 0,-2 2 16 15,1 1 0-15,4 1-208 0,-3 3-64 0,-4 3 0 0,4 5 0 16,5 6-80-16,-2 3-32 15,-4 2 0-15,3 2 0 0,4-2-112 0,0 2-32 0,1 2 0 0,1 2 0 16,0-1 96-16,5 2 16 0,6 1 0 0,-3 2 0 0,-5 0 384 0,5 1 80 16,6 0 0-16,5 2 16 0,3 3 112 0,-1-1 0 15,-3 1 16-15,8 2 0 0,4 3 112 0,6 0 128 16,3 1-208-16,1 0 80 0,-4 1-96 0,7 1-16 16,2-2 0-16,6 4 0 0,4 0 80 0,5 3 16 15,5 1 0-15,2 1 0 0,4-1 144 0,2 5 0 16,4 3 0-16,3 0-128 0,2 0 128 0,2 1 0 15,0 0 0-15,5 3 0 0,4 4 0 0,3 0 0 16,1-4 0-16,6 0 0 0,3 1 0 0,4 1 0 16,2 2 0-16,2-4 0 0,3-4 0 0,4-3 0 0,3-1-160 0,2 2 160 15,2-1-336-15,4-2 32 0,2-6 16 0,6-1 0 32,2-6-160-32,3 2-16 0,1 4-16 0,1-3 0 0,-4 0 480 0,1-3-144 0,-1-2 144 0,2-1 0 15,1-4 176-15,4 2 112 0,3 1 32 0,-2 2 0 16,-2-1 144-16,-2-1 48 0,-4-4 0 0,1-3 0 15,1-2 288-15,0-2 64 0,3-1 16 0,3 0 0 16,3-1-240-16,-2-2-32 0,0-1-16 0,-1-1 0 16,0-7-272-16,2 0-48 0,1-3-16 0,5-2 0 15,4-5-128-15,-1-4-128 0,-3-2 144 0,1-1-144 16,-4 0 0-16,5 1 0 0,6-2 0 0,-1-1 0 16,-2 0 0-16,1-2 0 0,-3 2 0 0,0 0 0 15,2 0 0-15,5-2 0 0,4 0 0 0,1-3 0 0,-3 0 0 16,1 0 0-16,3-2 0 0,1-3 0 0,6-2 0 0,-2-4 0 15,-3-3 0-15,4 2-160 16,-2-2-288-16,5-5-64 0,2-3-16 0,-4-4 0 16,-2-2-752-16,2-5-160 0,3-3-32 0,0-5 0 15,-2-5 320-15,-1 1 48 0,-2-2 16 0,7 0 0 0,4 0 1088 0,-5-2 0 16,-6-1 0-16,-3-1 192 0,-1-5 656 0,1-2 144 16,2-3 32-16,-6 1 0 0,-5 0 128 0,-1 2 16 15,-6-1 16-15,2-6 0 0,1-7 112 0,-2 0 32 16,-3-3 0-16,-4-4 0 0,-3-3-496 0,-6-6-80 15,-2-8-32-15,-3-4 0 0,-7-1-480 0,0-8-112 16,-4-11 0-16,-3-2-128 0,-9-4 0 0,-7-9-272 16,-7-7 16-16,-7-11 16 15,-9-8-272-15,-7-10-64 0,-9-9-16 0,-6-12-14192 0</inkml:trace>
  <inkml:trace contextRef="#ctx0" brushRef="#br0" timeOffset="28117.2">9497 4633 25791 0,'0'0'2304'0,"-8"-1"-1856"0,0 1-448 0,0 1 0 15,8-1 2992-15,-8 4 496 0,2 0 96 0,0 3 32 16,0-1-2576-16,0 5-512 0,1 1-96 0,0 6-32 15,0 5-144-15,2 4-48 0,2 4 0 0,1 4 0 16,0 4-208-16,3 2 0 0,-1 2-144 0,1-1 144 16,3 2-144-16,0-1 144 0,2 0-128 0,0 2 128 15,0 2-128-15,3-3 128 0,-1-4-128 0,0 0 128 0,0-5-240 16,1-2 48-16,-1-1 0 0,1-2 0 16,-1-6-192-16,0-3-16 0,0-4-16 0,-2 0 0 15,1-3-336-15,-3-4-64 0,-6-10-16 0,6 7 0 16,-6-7-1632-16,0 0-336 0,0 0-64 0,0 0-9840 15</inkml:trace>
  <inkml:trace contextRef="#ctx0" brushRef="#br0" timeOffset="28422.52">9312 4759 33343 0,'-13'-37'1472'0,"7"15"320"0,-2-1-1440 0,1 0-352 15,3 1 0-15,3-1 0 0,1-1 1664 0,4 1 272 16,3 1 48-16,5-5 16 0,7-1-848 0,5-3-192 0,3-2-16 0,7 1-16 15,5 1-720-15,2 2-208 0,1 1 0 0,1 5 128 16,4 6-272-16,-1 9-48 0,3 2-16 0,-1 7 0 31,-7 5-416-31,-2 5-80 0,-5 4 0 0,-3 6-16 16,-6 3 160-16,-4 3 48 0,-7 0 0 0,-5 4 0 0,-5 1 640 0,-2 1 128 0,-5 1 16 0,-5-1 16 16,-3 0 624-16,-5 1 128 0,-3-1 32 0,-3 2 0 15,-3 2-112-15,-2-3 0 0,-5-1-16 0,-1-5 0 16,0 0-560-16,0-3-96 0,2-1-32 0,3-4 0 15,3-2-256-15,5-4-176 0,3-4 32 0,1-1 0 16,4-3-400-16,2 0-80 16,3-3-16-16,7-3 0 0,0 0-1360 0,0 0-288 0,0 0-48 0,0 0-16 15,0 0-1584-15,0 0-320 0,10-8-64 16,1 4-16-16</inkml:trace>
  <inkml:trace contextRef="#ctx0" brushRef="#br0" timeOffset="28951.15">10858 4302 9215 0,'0'0'816'0,"0"0"-656"0,0 0-160 0,0 0 0 16,0 0 3152-16,0 0 608 0,0 0 112 0,0 0 32 16,4-10-896-16,-4 10-160 0,0 0-32 0,0 0-16 15,-1-9-640-15,1 9-128 0,-3-8-32 0,-2 1 0 16,5 7-848-16,0 0-192 0,-9-3-16 0,-1-1-16 15,-4 2-656-15,0 2-128 0,-2 2-16 0,-6 3-128 16,-6 0 0-16,-5 5-192 0,-4 5 0 0,-6 0 0 31,-1 3-352-31,-1 0-64 0,1 1-16 0,1 4 0 0,3 2 176 0,6-2 16 0,8-2 16 0,2-3 0 16,3-3 416-16,4 0 0 0,4-2 0 0,4-1 128 16,4-1 80-16,4 1 32 0,4 0 0 0,6 0 0 0,2 0-48 15,5 3 0-15,5-3 0 0,3 1 0 0,5 0-64 0,3 0-128 16,-1-2 176-16,-2 0-176 0,1 0 160 15,1 3-160-15,0-1 128 0,-2 0-128 0,-1-3 144 0,-3 1-144 16,-2 0 160-16,-4 2-160 0,-5 1 432 0,-4-2-16 16,-3-1 0-16,-4 3 0 0,-4 2 128 0,-5 4 32 15,-4 2 0-15,-7 2 0 0,-6 1-272 0,-7 3-48 16,-2 3-16-16,-2 1 0 16,0 1-1328-16,0 2-256 0,-2 2-48 0,1-2-11664 15,2-4-2352-15</inkml:trace>
  <inkml:trace contextRef="#ctx0" brushRef="#br0" timeOffset="30619.13">7414 5317 6447 0,'0'0'272'0,"-8"-3"80"0,0-6-352 0,4 2 0 0,-2-2 0 0,4 2 0 15,2 7 3856-15,-1-7 704 0,-1-3 144 0,1 1 32 16,2 1-3744-16,1 0-736 0,1-1-256 0,3 1 144 16,-2 1-304-16,2 2-64 0,-2-1-16 0,3 1 0 15,-7 5 16-15,8-6 0 0,-1 3 0 0,-7 3 0 16,0 0 544-16,9-3 128 0,0-1 0 0,-9 4 16 15,10 1 624-15,0 2 128 0,0-1 32 0,1-1 0 16,0-1-432-16,0 2-96 0,1 1-16 0,1 1 0 16,1-2-512-16,2 1-192 0,-1 2 0 0,3-1 144 15,0 0-144-15,4 2 0 0,-2-1 0 0,4 1 0 16,2-2 0-16,2 1 128 0,2-3-128 0,5 3 0 16,4 3 192-16,1-1-64 0,4-2 0 0,-2-1 0 15,0-2 80-15,1 1 16 0,1 0 0 0,1 1 0 0,2-3-96 16,7 0-128-16,5-1 176 0,0 1-176 0,-2 1 144 0,0-1-144 15,-1-3 0-15,3 3 144 0,1 2-144 0,4 0 160 16,4-2-160-16,-1-2 160 0,-4-2-160 0,-2 3 160 16,0 4-160-16,4-1 160 0,3-5-32 0,1 1 0 15,1 0 0-15,-1 0 0 0,0-1 112 0,2 1 16 16,0-1 0-16,2 4 0 0,0 3-96 0,1 1-16 16,-3 2 0-16,-1-1 0 0,1-2-144 0,2 3 0 15,1 1 0-15,-1-1 0 0,-2 0 0 0,-4 2 0 16,0-1 0-16,6-1 0 0,5-4 0 0,-1 0 128 15,-5-1-128-15,-1 0 0 0,-1 0 0 0,4 0 0 16,4 0 128-16,-1-2-128 0,-4 0 144 0,-2 0 0 0,2 1 0 16,0 0 0-16,7-2 0 0,-1 1 0 0,-3 3 0 0,0-1 0 15,-5 1-144-15,6 2 160 0,5-1-160 0,-2 0 160 16,-2-2-160-16,0 2 0 0,1-1 0 0,4 0 0 16,3 0 0-16,-3-1 0 0,-3-2 0 0,2-1 0 15,0-1 0-15,5-1 0 0,-1 0 0 0,0-2 0 16,-4 0 0-16,4-2 0 0,3 1 0 0,0-1 0 15,-3 3 240-15,-2-1-48 0,-3-2 0 0,4 0 0 16,4-2 64-16,-4 0 16 0,-5 0 0 0,-1 4 0 16,1 2-128-16,2 0-16 0,3-2-128 0,-4 2 192 15,-3-1-192-15,-1 1 0 0,0-1 128 0,1 1-128 16,2 0 0-16,-1 1 0 0,-6 0 0 0,4 0 0 16,0-1 0-16,1-1 0 0,0 1 0 0,-1 1 0 15,-2 0 0-15,0 1 144 0,3 1-144 0,0-1 128 16,0-2 144-16,-1 0 32 0,-2 1 0 0,2-2 0 0,2 1 144 15,2 0 48-15,-5-5 0 0,-2 3 0 16,-1 2-32-16,1 0 0 0,-1-1 0 0,1-1 0 0,-1-3-80 0,-2 1-32 16,-2 0 0-16,1 2 0 0,-3 1-160 0,0 0-48 15,0 1 0-15,-4-1 0 0,-2-3-144 0,-3 2 0 16,-3 1 0-16,1 3 128 0,1 3-128 0,0 0 0 16,-2-1 0-16,-1 1 0 0,-5-2 0 0,0 1 0 15,-3 1 0-15,-1 1 0 0,-2 0 0 0,-2 0 0 16,-1 0 0-16,-1-2 0 0,-2-2 0 0,-3 0 0 15,-3 0 0-15,-3-1 0 0,-4 1-208 0,-2-1 16 16,-3 0 16-16,-1-1 0 16,-1 1-416-16,-1 0-96 0,1-1-16 0,0 1 0 15,0 0-592-15,-1 0-128 0,3 2-32 0,0 0 0 16,1 1-560-16,-1 0-112 0,2 1-32 0,1 0 0 16,3 0-144-16,-2 0-16 0,1 1-16 0,-1 2 0 15,-2 2 480-15,-1 1 112 0,-3-3 16 0,-5 2 0 16,-2 0 1024-16,0-2 192 0,-1 0 64 0,-1-1 0 15,-2 0-1088-15,1-1-192 0</inkml:trace>
  <inkml:trace contextRef="#ctx0" brushRef="#br0" timeOffset="31586.99">18623 5358 1839 0,'0'0'160'0,"0"0"-160"0,0 0 0 0,0 0 0 16,0 0 4448-16,0 0 864 0,0 0 160 0,6-1 32 15,-6 1-3504-15,8-2-704 0,-8 2-144 0,8 0-16 0,-8 0-768 0,9-1-160 16,-3-1-16-16,-6 2-16 0,8 2-176 0,-8-2 160 16,7 1-160-16,-7-1 160 0,0 0 176 0,7 0 48 15,-7 0 0-15,8 1 0 0,-8-1 304 0,9-1 64 16,-9 1 16-16,10-1 0 0,-10 1-400 0,7 0-80 16,0-1-16-16,-7 1 0 0,10 4-272 0,-1 0 0 15,-2 0 0-15,0-1 0 0,-7-3 0 0,9 4 0 16,-4 2 0-16,1-1 0 0,0 2 0 0,0 2 0 15,-4 0 0-15,0 1-144 0,2-1 144 0,-1 4 0 16,-1 1 0-16,1 1 0 0,0 1 0 0,-1 1-128 16,0 2 128-16,0 2 0 0,0 1-208 0,-1 3 32 0,-1 2 16 15,3 0 0-15,-2 1 0 0,-1 0 0 0,0 1 0 0,1 3 0 16,-1 1 160-16,2 0 0 0,-1 0 0 0,1 0-128 16,-1-3 128-16,1 6 0 0,-5 2 0 0,1 2 0 15,-1-3 0-15,0 3 0 0,-3 2 128 0,1-1-128 16,-2 0 0-16,1 0 0 0,-1 1 0 0,-1-1 0 15,0-2 0-15,1 2 0 0,0 1-192 0,3-1 64 16,0-2-64-16,3-4 0 0,0-2 0 0,2 0 0 16,3 0 192-16,-1 2 0 0,-1-2 0 0,1 0 128 15,2-1-128-15,0 2 0 0,-3 2 0 0,3 2 0 16,-3 0 0-16,0 3 0 0,-1 0 0 0,-1-2 128 16,0-2-128-16,-1 0 144 0,-1 0-144 0,-1 0 160 15,-2-3-160-15,0 1 128 0,-1 1-128 0,1 3 128 16,-1-2 0-16,3 1 0 0,-2-1 0 0,0-1 0 15,1 1 224-15,0-3 32 0,2 0 16 0,1-1 0 0,1 0 192 0,1 3 48 16,1 0 0-16,1 1 0 0,-1-3-192 0,1 2-16 16,0 0-16-16,0 3 0 0,0 0-256 0,0-1-160 15,1-4 192-15,-1-1-192 0,0 0 0 0,2 1-304 16,-1 1 48-16,-1 3 0 0,-1-1-64 0,0 4-16 16,-1-2 0-16,-1 1 0 0,-3-4 336 0,1 1-144 15,-1-2 144-15,0-1 0 0,0-1 0 0,1 3 0 16,-1 2 160-16,2-1-32 0,2-2 32 0,0-3 16 15,1 0 0-15,2 0 0 0,0 0-176 0,3-1 0 16,0-1 0-16,1 0 0 0,1-1 0 0,0-1 192 16,-1 0-32-16,1 0 0 0,-3 1-160 0,-1 1 160 15,2-1-160-15,-3 2 160 0,-1 0-32 0,0 1 0 0,0 2 0 16,-1 2 0-16,1-1-128 0,1 2 0 0,-1-1 0 0,0 0 0 16,-2 2 0-16,2 0 128 0,-1 1-128 0,0 0 128 15,1 0 80-15,0-1 16 0,-3 0 0 16,1-1 0-16,0 0 192 0,-2-3 32 0,-2-1 16 0,2-1 0 15,1-1-192-15,1 1-32 0,1 0-16 0,0 1 0 16,-2 0-224-16,3 1 144 0,1-1-144 0,1 0 128 16,1 0-128-16,-1-1 0 0,1-1 0 0,1 1-176 15,-1-1 176-15,-1-2-208 0,1 1 80 0,-2 3 128 16,0-1-240-16,0 1 80 0,0-1 16 0,-2 1 0 16,0-3 144-16,-2 0 0 0,2 2 0 0,-1 0 0 15,-5-4 0-15,2 0 0 0,-1-1-144 0,1 1 144 16,-2 1 0-16,2-2 0 0,0 1-144 0,1 1 144 15,1 0 0-15,2 3-128 0,-2 0 128 0,2 2 0 16,4-1 0-16,-1 3 0 0,2 1 0 0,2-3 0 0,-2 0 0 0,3-1 0 16,0 2-144-16,0 1 144 0,-1 3 0 15,-1-1 0-15,-1 2 0 0,0-1 0 0,-1-1 0 16,-1-1-256-16,-1 0 80 0,1-1 16 16,-3 0-1472-16,-1 0-288 0,-2-1-64 0,-2 3-12736 15</inkml:trace>
  <inkml:trace contextRef="#ctx0" brushRef="#br0" timeOffset="32821.37">19012 11218 24015 0,'0'0'1056'0,"-3"10"224"0,0-2-1024 0,3-8-256 0,0 0 0 0,-3 8 0 15,3-8 768-15,0 0 112 0,-5 7 16 0,5-7 0 16,0 0-640-16,0 0-112 0,0 0-16 0,0 0-128 16,0 0 128-16,0 0-128 0,-6 7 0 0,6-7 0 15,0 0 816-15,0 0 96 0,0 0 32 0,-3 7 0 16,3-7 112-16,-2 8 32 0,2-8 0 0,-1 9 0 15,1-9-288-15,0 9-48 0,0-9-16 0,1 8 0 16,-1-8-288-16,1 9-48 0,-2 0-16 0,2 1 0 16,1 0-80-16,0 1-32 0,0 1 0 0,-2 1 0 0,-2 2-112 15,1 4-32-15,1 2 0 0,0 2 0 0,-2 0-128 0,0 3 0 16,2 1 0-16,-1 2 0 0,0 0 0 0,1 4 0 16,0 4-144-16,0 1 144 0,-1 4-368 0,1 4 48 15,2 5 0-15,-1 2 0 16,1 3-288-16,1 1-48 0,2 1-16 0,0 5 0 15,-1 3-144-15,-1 3-16 0,2 4-16 16,1 0 0-16,-1 0-576 0,1 1-112 0,-3 1-32 0,2-2 0 16,-2 1 0-16,-2-3 0 0,1-2 0 0,-2-4 0 15,-1-3 128-15,-2 0 32 0,-2-1 0 0,-2 0 0 16,-2-4-64-16,1-3 0 0,-2-3 0 0,2-6 0 16,-2-6 640-16,0-1 128 0</inkml:trace>
  <inkml:trace contextRef="#ctx0" brushRef="#br0" timeOffset="33020.4">18891 13997 2751 0,'2'23'128'0,"0"-7"16"0,-2 5-144 0,0-1 0 0,-3 0 0 0,3-2 0 15,0-2 6176-15,3-2 1200 0,-1-2 240 0,0-1 64 16,0-4-5392-16,-2-7-1072 0,0 0-224 0,0 0-32 16,3 4-752-16,-3-4-208 0,0 0 0 0,0 0 128 15,0 0-400-15,0 0-80 0,0 0-16 0,0 0 0 16,0 0-16-16,0 0 0 0,0 0 0 0,3-14 0 15,-3 0-192-15,-1 1-32 0,-3-1-16 0,0 0 0 16,-4-2-1984-16,2 2-400 0,-4-7-64 16,-5 5-32-16</inkml:trace>
  <inkml:trace contextRef="#ctx0" brushRef="#br0" timeOffset="35022.03">19035 14080 1839 0,'-1'10'160'0,"0"-2"-160"0,0 2 0 0,-1-2 0 15,0 0 3504-15,-1 0 656 0,1 0 144 0,0-1 32 16,2-7-2176-16,-2 7-432 0,0-2-96 0,-1 2-16 16,1-3-320-16,0 1-64 0,2-5-16 0,0 0 0 15,-4 4-240-15,0 1-48 0,-1-2-16 0,0-1 0 16,5-2-288-16,-7 3-64 0,-2-2-16 0,1 1 0 15,-1-4-240-15,1 1-48 0,-1 1-16 0,-2 0 0 16,-3-1-112-16,-1 2-128 0,2-1 176 0,-1 0-176 16,-3 3 0-16,0-1 0 0,-1 0 0 0,-2 1 0 15,0 1 144-15,2-1-144 0,-1-1 0 0,0 0 144 0,1-1 96 16,-3 2 16-16,-1-1 0 0,0-1 0 0,-1 0-64 0,-2 1 0 16,0-3 0-16,0 1 0 0,-3 0-48 0,-2 1-16 15,-3-2 0-15,-4 1 0 0,-2 0-128 0,-1-1 0 16,2 0 0-16,-1-1 128 0,-1-1-128 0,2 2 0 15,1 0 0-15,-4 0 0 0,-1-1 0 0,-2 1 0 16,-3 2 0-16,1 0 0 0,-1 0 0 0,3 1 0 16,0 1 0-16,3 0 128 0,-1 0 64 0,-1 0 0 15,-1 1 0-15,-2-2 0 0,-2 0-32 0,1 0 0 16,-2 3 0-16,2-2 0 0,2 0-16 0,0 1 0 16,0-1 0-16,0 1 0 0,-2 1 80 0,-2-1 16 15,-1 1 0-15,0-1 0 0,3 0 144 0,1 2 16 16,1-1 16-16,-1 0 0 0,1-1-32 0,-1 1 0 0,-1-1 0 0,-5 0 0 15,0 0-48-15,3-2-16 0,3-2 0 0,0 0 0 16,0 0-320-16,1 0 128 0,-1 0-128 0,0 0 0 16,-5 1 128-16,1-1-128 0,-2-1 160 0,4 2-160 15,1 1 0-15,3 1 128 0,0 1-128 0,0 0 0 16,2 1 176-16,-2-1-16 0,-3 1 0 0,0 0 0 16,-1-1 32-16,1 0 0 0,3 0 0 0,2 0 0 15,-2 0-192-15,2 1 0 0,0 1 0 0,-2 0 0 16,-2 0 0-16,-2 0 0 0,1 1 0 0,3 0 0 15,3-1 0-15,2 1 0 0,-1-3 0 0,2 2 0 16,-1-1 0-16,2 2 0 0,-1-1 0 0,0 0 0 16,-2 0 0-16,1 0 0 0,-2-1 0 0,4 0 0 15,0-1 0-15,2 2 128 0,0-2-128 0,0 1 192 0,0-2-48 16,-1 0 0-16,1 2 0 0,-2-2 0 0,-3 0-144 16,-1 0 160-16,1 0-160 0,1-1 160 0,3 0-32 0,1 0-128 15,0 0 192-15,0 1-64 0,-2-2-128 0,2 1 0 16,1 1-160-16,-3 1 160 0,-2-2 0 0,-1 1 0 15,0 0 0-15,1 3 160 0,3-2-160 0,-1 1 160 16,2 2-160-16,0 1 160 0,-1 0-160 0,1-3 128 16,-2 0-128-16,-1 0 128 0,-3 1-128 0,0-1 0 15,1 1 0-15,0 0 0 0,0 2 0 0,3-1 0 16,0-2 0-16,1 1 128 0,1-1-128 0,2 3 0 16,1-3 0-16,0 2 0 0,-2 1 128 0,-1-1 0 15,-1 0 0-15,0-1 0 0,0 1 0 0,2-3-128 16,2 0 192-16,2-1-64 0,-2 0-128 0,1 1 0 0,0-1 0 15,1 0 0-15,1 1 0 0,-1 0-176 0,-1-1 176 16,0 1-192-16,-3 0 48 0,1 0 0 0,-1 1 0 0,3-1 0 16,3-1-16-16,-1 1 0 0,2-1 0 0,0 0 0 15,2 0 160-15,0 0 0 0,-1-1 0 0,2 0 0 16,1-1 0-16,-1 0-128 0,-1-1 128 0,-2 0 0 16,0 0 0-16,-2 0-128 0,0-1 128 0,1 0 0 15,-2-1-192-15,3 0 64 0,1-3 0 0,2 3 0 16,-1 0 128-16,1 0-208 0,-1-3 80 0,1 2 128 15,-1 0-160-15,1 0 160 0,1 0 0 0,-2 1-144 16,0-2 144-16,0-1 0 0,-3 1 0 0,0-2 0 16,0 1 0-16,1-3 0 0,-1 1 160 0,2-1-160 15,1 3 0-15,-1 2 0 0,1-3 0 0,0 0 0 16,-2 1 0-16,1-1 0 0,-1-1 0 0,0 0 0 0,-1-1 0 16,0 0 0-16,-4 0 0 0,-1 0 0 0,-2-2 0 0,-2-1 176 15,1-3-48-15,0 0-128 0,-2 1 144 0,1 0-144 16,0-2 0-16,-1-1 144 0,-1 1-144 0,-2-2 0 15,-2 1 0-15,-2 2 0 0,-2 0 0 0,3 1 128 16,2-1-128-16,0 0 128 0,-2-3-128 0,0 3 128 16,-1-1-128-16,-4 2 128 0,-1 0-128 0,-4-1 0 15,-2-2 0-15,1 2 128 0,2 3-128 0,0-2 0 16,-2 1 0-16,-1-3 0 0,-3 0 0 0,-2 1 0 16,0-2 0-16,1 2 0 0,3 1 0 0,1-1 0 15,-1-3-176-15,-3 2 176 0,-3-1 0 0,-1 2-160 16,3-1 160-16,2 1 0 0,-1 0 0 0,3 2-128 0,1 0 128 0,-5 1 0 15,-4 1 0-15,2 0 224 0,0-1-32 16,2 1-16-16,0 0 32 0,2 0 16 0,-1 0 0 0,-1 1 0 16,-3-1-224-16,2 0 176 0,5 1-176 0,3 0 160 15,3 0-160-15,2 1 0 0,3-2 0 0,-1 2 0 16,-1 1 0-16,2 1 0 0,0 0 0 0,3 0 0 16,5-2 0-16,0 2 0 0,2 4 0 0,2-1 0 15,1 0 0-15,1 2 0 0,1 1 0 0,0 3 0 16,-1-1-192-16,0 0 192 0,2 0-160 0,2 1 160 15,2 0-160-15,2-1 160 0,3 1-160 0,4-1 160 16,4-1-160-16,1 0 160 0,1 1-160 0,3 0 160 16,8-2-144-16,0 0 144 0,-8 1-128 0,8-1 128 15,0 0-176-15,0 0 176 0,0 0-208 0,0 0 80 16,0 0-112-16,0 0-16 0,0 0 0 0,0 0 0 16,0 0-16-16,0 0-16 0,6 8 0 0,-6-8 0 0,8 9 144 15,-3-3 144-15,2 1-208 0,-7-7 80 0,9 7 128 0,-9-7 0 16,11 6 0-16,-2 0 0 0,1-3 0 0,1-2 0 15,-1 0 0-15,0-1-128 0,0-1 128 0,0-2 0 16,1-2 0-16,0 0-128 0,1-3 128 0,-1-2 0 16,0 0 128-16,0-1-128 0,0-2 160 0,-1-3-32 15,-1-3-128-15,0-2 192 0,-1-2-48 0,1-3-16 16,0-3 0-16,-4-3 0 0,1-4 32 0,-1 1 0 16,1-2 0-16,-1-3 0 0,0-2 16 0,-1-3 0 15,-2-3 0-15,3-3 0 0,-1-5 16 0,1-4 0 16,-2 0 0-16,0-2 0 0,2 0 16 0,-1-2 16 15,-1-7 0-15,-2-3 0 0,3-1-16 0,-3-5 0 0,-1 2 0 16,0-6 0-16,-1-7-208 0,0 1 176 0,-2 0-176 0,-1-2 160 16,-1-3-160-16,-1-1 0 0,-1-3 0 0,1 2 128 15,-4 1-128-15,1-4 0 0,0-6 0 0,1 1 0 16,-1 2 0-16,-1-4 0 0,-1-3 128 0,1-1-128 16,2 1 0-16,3-2 0 0,-1-3 0 0,3 0 0 15,1 2 0-15,2 0 0 0,1 0 0 0,1 1 0 16,0 2 0-16,2 0 0 0,-1-1 0 0,0 1 0 15,-1 2 0-15,1 0 0 0,-2 1 0 0,0-2 0 16,-1 2 0-16,0 1 0 0,-1 2 0 0,-2-1 0 16,1-1 0-16,-2-1 0 0,-1-1 0 0,0 3 0 15,-1 2 0-15,2-2 0 0,-3-3 0 0,3 2 0 16,0 5 0-16,-1-1-144 0,1-4 144 0,1 2 0 16,0 0-144-16,0 1 144 0,-1-1 0 0,3 1-144 15,1 2 144-15,1 2-192 0,0 2 192 0,2 4-192 0,-2 1 192 0,2 3 0 16,0 2-144-16,2 1 144 0,1 0 0 0,0 0 0 15,1 2 0-15,-3 1 0 0,3 0-192 0,-1-1 48 16,1 0 0-16,0-2 0 16,-1 0-2656-16,2-4-528 0</inkml:trace>
  <inkml:trace contextRef="#ctx0" brushRef="#br0" timeOffset="36389.37">7981 7108 16575 0,'0'0'736'16,"0"0"160"-16,0 0-720 0,0 0-176 0,0 0 0 0,0 0 0 0,0 0 4864 0,0 0 960 16,0 0 176-16,0 0 32 0,0 0-3856 0,-5-4-784 15,-2-1-160-15,0 2-16 0,-2 3-752 0,-1-2-144 16,-2-2-16-16,-1-1-16 0,-3 1-288 0,-1 0 0 16,-4 2 0-16,0-1 0 0,0-1 0 0,-3-1 0 15,-4 3 0-15,-4 4 0 0,-3 4-160 0,-3 2 16 16,-4 2 0-16,-6 2 0 0,-5 2-32 0,-4 0 0 15,0 4 0-15,-1 1 0 0,-1 3-16 0,-3 3 0 16,-3 1 0-16,-6-1 0 0,-8-1 192 0,0 2-160 16,0 1 160-16,-5 3-160 0,-4 1-32 0,0 1-16 15,-1 0 0-15,4 2 0 0,3 0 64 0,3-2 16 0,-2-3 0 0,7-2 0 16,6-2 288-16,4-3 64 0,6-2 16 0,3-1 0 16,2-5 352-16,-1-1 80 0,-1-1 16 0,4 1 0 15,6-2-192-15,3-1-48 0,5-1 0 0,3-1 0 16,2-3-320-16,4 0-128 0,0-2 0 0,4 0 144 31,3 1-464-31,3-1-112 0,4 0-16 0,3-1 0 16,2-3-2704-16,4 0-560 0</inkml:trace>
  <inkml:trace contextRef="#ctx0" brushRef="#br0" timeOffset="47696.76">8194 9460 1839 0,'0'0'160'0,"10"-2"-160"15,-10 2 0-15,11-4 0 0,-2-2 3104 0,0 0 592 16,-1 2 112-16,-1 0 32 0,0-1-1968 0,-7 5-384 16,7-6-80-16,-7 6 0 0,6-6 64 0,-6 6 32 15,0 0 0-15,6-4 0 0,-6 4-48 0,0 0-16 16,4-6 0-16,-4 6 0 0,0 0 0 0,0 0 0 15,0 0 0-15,0 0 0 0,0 0-96 0,0 0 0 16,0 0-16-16,0 0 0 0,-4-2-544 0,-2 2-96 0,6 0-32 16,-11 0 0-16,0 0-432 0,-1 1-96 15,-2 2 0-15,0 0-128 0,-2-3 0 0,1 1 0 0,-3 1 0 16,-1 0 0-16,-2 0-176 0,0 1 176 0,-1-1-192 0,-4 0 192 16,-1 0-128-16,-4 1 128 0,-3 0 0 0,-3-1 0 15,0 1-144-15,0 0 144 0,-3 2 0 0,0 0-144 16,-3 1 144-16,-1 0 0 0,-2 1 0 0,-7-1 0 15,-6 1 0-15,0 1 0 0,0 0 0 0,-1-2 0 16,-1 0 160-16,-4 0-32 0,-3 2-128 0,-3-2 192 16,1 0-16-16,2 1-16 0,0-2 0 0,2 1 0 15,0-2-32-15,-2 1-128 0,-3-3 192 0,0 0-64 16,9-1 96-16,0-1 16 0,0-1 0 0,1-2 0 16,-1-1 80-16,0 1 32 0,0-1 0 0,4-1 0 15,0 2-16-15,3 0 0 0,0-1 0 0,-1 1 0 16,-1 0-144-16,1-1-48 0,1 3 0 0,4 1 0 0,5 0-144 15,4 3 0-15,3 0 0 0,3 0 0 16,0 1-336-16,6-2 48 0,1 1 16 0,3 1 0 16,2 1-304-16,4 0-64 0,-1 1-16 0,4 0 0 15,3 0-368-15,2 1-64 0,-1-2 0 0,5 1-16 16,8-6-2160-16,0 0-448 0,0 0-64 0,0 0-10640 16</inkml:trace>
  <inkml:trace contextRef="#ctx0" brushRef="#br0" timeOffset="48098.17">5881 8982 26719 0,'0'0'2368'0,"0"0"-1888"0,0 0-480 0,0 0 0 16,0 0 2816-16,-8 4 448 0,-2 0 112 0,-2 1 16 15,-3-2-2048-15,0 1-416 0,0 1-80 0,-5 0-16 16,-1 1-432-16,-3 0-80 0,-5 2-32 0,-2 1 0 15,-1 0-288-15,-1-2 0 0,-2 2 0 0,0 1 0 16,1 2 208-16,-2 3 96 0,-5 1 16 0,0 3 0 16,-1-1-64-16,-3 2 0 0,-3 0 0 0,-1 0 0 15,-1 2-128-15,3 1-128 0,3 1 144 0,2 0-144 16,1 1 0-16,3-1 0 0,1 0 0 0,2 0 0 16,0 0 0-16,3-2 0 0,2-1 0 0,2 0 0 15,-1-1 0-15,5 1 0 0,3 0 0 0,3 0 0 16,2 0 192-16,4 0-16 0,2-2 0 0,3 1 0 15,1-1-176-15,3-3 0 0,2 0 0 0,5 0 128 16,2 2-128-16,9-2 0 0,3 1-192 0,9-2 192 0,7 1-208 16,4-3 80-16,5-1 128 0,3 0-208 0,-1 0 208 0,1 0 0 15,-4-2 0-15,1 1 0 0,1 0-320 0,1 1 16 16,2 0 16-16,-2-2 0 16,-2 0-512-16,-4 1-96 0,-2 0-32 0,-3 2 0 15,-4 1-1552-15,-2-1-304 0,-5 0-64 0,-3-1-7504 16,-5-1-1488-16</inkml:trace>
  <inkml:trace contextRef="#ctx0" brushRef="#br0" timeOffset="48767">3490 10918 46991 0,'0'0'2080'0,"0"0"432"0,0 0-2000 0,8 10-512 0,5-1 0 0,6 0 0 15,5 0 240-15,4-1-48 0,2-3-16 0,5 0 0 16,4-3-176-16,6-3 0 0,3-3 144 0,2-1-144 16,-2-1-144-16,-2-2-112 0,-3-2 0 0,-2 0-16 15,-6 0-64-15,-2 1-16 0,-2 0 0 0,-3 2 0 16,-4-1 352-16,-2 2-176 0,-1 2 176 0,-4 1-128 15,-2 1-592-15,-3 0-112 0,-2 2-32 0,-10 0 0 16,0 0-2272-16,0 0-464 0,0 0-96 0</inkml:trace>
  <inkml:trace contextRef="#ctx0" brushRef="#br0" timeOffset="48982.55">3958 10857 41631 0,'0'0'1856'0,"-2"13"368"0,1 4-1776 0,2 3-448 16,3 3 0-16,2 5 0 0,2 5 672 0,2 4 48 16,0 0 16-16,1 3 0 0,1 1-736 0,1 2 0 15,0 0 0-15,-1 2 0 16,1 0-656-16,-2-1-128 0,-2-2-32 0,-2-2 0 16,-1-4-256-16,-3-2-48 0,-3-3-16 0,-3-1 0 15,-4-2 432-15,-1 1 96 0,-3-2 16 0,-3-1 0 16,-4-3-224-16,-1-3-32 0,-7-3-16 0,-3-1-8976 0,-6-3-1792 15</inkml:trace>
  <inkml:trace contextRef="#ctx0" brushRef="#br0" timeOffset="49131.43">3450 11871 1839 0,'0'0'160'0,"0"0"-160"0,14 6 0 0,2-2 0 16,6 1 7440-16,7-2 1456 0,6-2 304 0,5-2 48 16,4-3-6160-16,9-4-1232 0,9-4-240 0,3-3-48 15,1-1-816-15,1-4-176 0,-2-2-16 0,2 0-16 16,2 0-544-16,0-2-272 0,-2-1 16 0,-7-1 16 15,-2 1-3088-15,-7 2-608 16,12-10-128-16,-15 4-32 0</inkml:trace>
  <inkml:trace contextRef="#ctx0" brushRef="#br0" timeOffset="49450.06">4657 10436 40943 0,'0'0'1808'0,"0"0"384"0,0 0-1744 0,0 0-448 0,0 0 0 0,0 0 0 15,0 0 560-15,0 0 16 0,3 10 16 0,0 5 0 16,-3 7-288-16,2 10-64 0,2 9-16 0,0 9 0 15,-4 8-224-15,0 9 0 0,0 9 0 0,2 13 0 16,2 13-128-16,1 6 128 0,-2 4 0 0,2 6 0 16,4 4-160-16,-1 0 160 0,1-3-128 0,-2-5 128 31,0-3-960-31,0-9-96 0,-1-8-32 0,1-6 0 16,0-4-1600-16,1-9-320 0,1-5-64 0</inkml:trace>
  <inkml:trace contextRef="#ctx0" brushRef="#br0" timeOffset="49836.05">5425 10961 39615 0,'0'0'1760'0,"0"0"352"0,-2 8-1680 0,-2 0-432 15,4-8 0-15,-5 10 0 0,-1 0 2016 0,-3 2 320 16,-2 1 64-16,-3 4 16 0,-1 1-2032 0,-2 8-384 16,-1 3 0-16,-1 8-192 15,0 3-320-15,1 2-64 0,-1 1 0 0,7-1-16 0,3-1 384 0,5-3 80 0,4-4 128 0,4-2-208 16,5-4 336-16,1-5 64 0,4-6 0 15,3-4 16-15,1-3 80 0,4-5 16 0,2-6 0 0,3-5 0 16,-1-5 64-16,1-3 16 0,-2-5 0 0,-1-4 0 16,-1-4 224-16,-3-4 48 0,-2-3 16 0,-2-2 0 15,-2 0-240-15,-3-3-48 0,-5-3-16 0,-6-2 0 16,-6-4-368-16,-5 0 0 0,-4-3 0 0,-3 2 128 31,-5 1-752-31,-5 1-144 0,-7 4-16 0,-7 7-14256 0,-6 6-2864 0</inkml:trace>
  <inkml:trace contextRef="#ctx0" brushRef="#br0" timeOffset="68445.25">19450 8715 8287 0,'0'0'736'0,"0"0"-592"0,0 0-144 0,-8 4 0 15,8-4 7296-15,0 0 1408 0,-6 4 304 0,6-4 48 16,0 0-6176-16,0 0-1248 0,-6 7-240 0,6-7-48 0,0 0-656 0,0 0-128 16,0 0-32-16,2 10 0 15,3 1-272-15,1-2-64 0,3 1-16 0,6 0 0 0,1 1-176 0,4 2 160 16,0 2-160-16,3 0 160 0,2 2-160 0,3 2 0 15,5 3 0-15,0 3 0 0,3-1 0 0,1 3 0 16,1 3 0-16,-3 1 0 16,0 1-384-16,-3 0-48 0,0 2-16 0,-1 0 0 15,-4-1-256-15,-2-1-48 0,0 0-16 0,-2-4 0 16,-1-2-384-16,0-3-64 0,0-2-32 0,-1-5 0 16,-2-3-1808-16,1-3-352 0,-1-3-80 0</inkml:trace>
  <inkml:trace contextRef="#ctx0" brushRef="#br0" timeOffset="68712.96">20213 8545 38703 0,'-4'12'3440'0,"-3"3"-2752"0,-1 5-560 0,0 7-128 15,0 4 1904-15,-1 7 336 0,-2 5 80 0,-1 6 16 16,-1 6-1696-16,0 4-352 0,0 2-64 0,0 4-16 15,-1 3-208-15,1-2 176 0,1-1-176 0,0-2 160 16,1-3-160-16,0-4 0 0,0-3 0 0,3-3 0 16,-1-2 0-16,3-3 0 0,1-2 0 0,1-5-176 15,1-4-208 1,2-5-64-16,2-2 0 0,3-5 0 0,-1-5-1632 0,4-3-336 16,2-4-64-16,4-5-16 0,1-3-2112 0,2-7-416 0,6-14-96 15,-2-13 0-15</inkml:trace>
  <inkml:trace contextRef="#ctx0" brushRef="#br0" timeOffset="68922.96">20491 9152 15663 0,'0'0'1392'0,"6"10"-1120"16,0 0-272-16,0 1 0 0,1 0 6592 0,2 3 1280 16,0 3 240-16,1-1 48 0,-1 2-5840 0,0 0-1168 15,0 3-224-15,-1 1-48 0,-1 0-480 0,0 1-80 16,0 1-32-16,-3-1 0 0,-2 0-288 0,-1-1 0 15,-1 0 0-15,0-1 0 0,-2-5-416 0,0 1 16 16,1-1 0-16,-1 0 0 16,-1-2-336-16,0-1-64 0,-2-1-16 0,0-2 0 15,1-1-1184-15,4-9-240 0,0 0-64 0,0 0 0 16,0 0 448-16,0 0 96 0,0 0 16 0</inkml:trace>
  <inkml:trace contextRef="#ctx0" brushRef="#br0" timeOffset="69157.87">20458 8942 20271 0,'-6'12'1792'0,"2"-3"-1424"0,-2 2-368 0,0-1 0 15,0 1 4752-15,2 0 880 0,-1-1 192 0,2-3 16 16,3-7-4304-16,-2 8-848 0,2-8-176 0,0 0-48 15,3 8-288-15,-3-8-176 0,10 4 192 0,2-3-192 16,4-2-384-16,-1-2-192 0,3-4-48 0,0 0 0 16,2-3-1616-16,2-1-336 0,1-1-64 0,0-2-12976 15</inkml:trace>
  <inkml:trace contextRef="#ctx0" brushRef="#br0" timeOffset="69495.87">20815 8521 2751 0,'0'0'256'0,"6"12"-256"0,-1 2 0 0,1 4 0 16,-1 3 8096-16,3 3 1568 0,2 2 320 0,0 6 64 16,-1 5-6992-16,-1 5-1408 0,1 4-288 0,0 5-48 15,0 4-640-15,0 1-128 0,-1-1-32 0,0 3 0 16,0 1-384-16,-2-4-128 0,0-5 0 0,-2-1 0 16,1-4-208-16,0-2-112 0,-3-4 0 0,1-5-16 15,-1-3-816-15,1-3-176 0,-1-2-16 0,-2-3-16 16,0-3-1872-16,0-3-368 0,0-4-80 0,0-3-5792 15,1-4-1152-15</inkml:trace>
  <inkml:trace contextRef="#ctx0" brushRef="#br0" timeOffset="69914.03">21206 9147 39791 0,'1'15'1760'0,"1"-2"368"0,0 4-1696 0,0 4-432 0,2 2 0 0,-1 2 0 15,-1 1 752-15,0 3 64 0,0 0 16 0,0-2 0 16,0-1-384-16,0 1-64 0,1-1 0 0,1-1-16 16,-3-6-368-16,2-1 0 0,-1-2 0 0,1-2 0 15,-3-1 0-15,1-1 0 0,1 0 0 0,-2-3 0 16,0-1 0-16,0-8 0 0,0 0 0 0,0 0 0 15,0 0 0-15,0 0-160 0,0 0 160 0,0 0-208 32,0 0-576-32,4-13-112 0,0-6-32 0,0-7 0 15,-1-5-1472-15,1-5-288 0,-1-5-64 0,-1-1-16 0,-1-7-704 0,-1 1-144 16,-1-1-32-16,1 5 0 0,2 5 2144 0,0 6 416 0,1 6 96 16,-1 5 16-16,-1 4 2112 0,1 2 416 0,0 4 96 0,1 3 16 15,-2 4 1360-15,-1 5 288 0,0 0 48 0,0 0 16 16,0 0-1248-16,0 0-240 0,0 0-48 0,0 0-16 15,0 0-880-15,0 0-176 0,0 0-48 0,0 0 0 0,0 0-720 16,0 0-288-16,0 10 16 0,0-1 0 16,0-9-1488-16,-4 9-288 0,4-9-64 0,-2 9-8480 15,2-9-1696-15</inkml:trace>
  <inkml:trace contextRef="#ctx0" brushRef="#br0" timeOffset="70191.14">21220 8677 30399 0,'0'0'1344'0,"10"5"288"0,-10-5-1312 0,9 7-320 0,-2-2 0 0,2 1 0 16,-1-1 3504-16,0 2 624 0,-2 1 128 0,0-1 32 16,-2 1-3200-16,1 2-640 0,-1 1-128 0,-1 1-32 31,-1 1-688-31,1 3-144 0,-3 1-32 0,0 4 0 16,0 1-1472-16,0 1-288 0,-1-1-64 0,-1 0-9424 0,2-1-1872 0</inkml:trace>
  <inkml:trace contextRef="#ctx0" brushRef="#br0" timeOffset="70613.35">21443 9017 11055 0,'0'0'976'0,"6"10"-784"15,-3-2-192-15,3 2 0 0,0 1 6592 0,1 0 1280 16,1 0 256-16,-1 1 64 0,0 2-6368 0,1 1-1264 15,-1 3-256-15,1 3-48 0,-1 3-256 0,0 1-288 16,-2 3 64-16,0-2 16 0,0 1-80 0,-2 1-16 16,0-3 0-16,0-3 0 0,2-3 304 0,-1-3 224 15,1-2-32-15,-1-3-16 0,2-1 128 0,-3-3 16 16,-3-7 16-16,0 0 0 0,0 0 48 0,0 0 0 0,0 0 0 0,9-3 0 16,-2-6-384-16,1-4 0 0,0-6 0 0,-1-7 0 15,1-7-128-15,1-3-112 0,2-3-16 0,-1-2 0 16,0 0-112-16,1 1-16 0,0 3-16 0,0 0 0 15,-1 2 240-15,2 3 160 0,1 2-192 0,0 5 192 16,1 3 192-16,1 6 128 0,-1 2 48 0,-1 5 0 16,-1 0 384-16,0 5 80 0,-1 6 0 0,-1 2 16 15,0 4-176-15,-1 6-32 0,0 6-16 0,0 7 0 16,-1 7-480-16,1 3-144 0,-1 0 0 0,-4 3 0 16,0 1 0-16,-1-2-256 0,-1-4 32 0,0-2 0 15,1 0-2144-15,-1-2-416 0,-1-7-96 0,1-4 0 16,-1-6-1344-16,0-3-256 15</inkml:trace>
  <inkml:trace contextRef="#ctx0" brushRef="#br0" timeOffset="70862.35">21959 8670 25791 0,'9'13'2304'0,"-5"-3"-1856"15,0 1-448-15,1 3 0 0,3 0 4224 0,2 2 768 16,2 1 128-16,2 2 48 0,3 1-3984 0,3 4-800 16,2 0-144-16,2 0-48 0,2 1-192 0,3 2-160 15,2-1 32-15,3 4 0 0,1-1-208 0,0 0-48 0,1-4 0 0,3 1 0 16,2-3 224-16,0-2 160 0,1-2-208 0,-3 0 80 16,-4 0-176-16,-1-3-16 0,-3 2-16 0,-3-3 0 31,-1-1-2112-31,-3-3-432 0,-1-2-64 0,-2-1-12592 0</inkml:trace>
  <inkml:trace contextRef="#ctx0" brushRef="#br0" timeOffset="71022.98">22623 8679 27647 0,'-15'12'2448'0,"-2"4"-1952"0,-5 1-496 0,-1 3 0 16,-5 2 4592-16,-1 2 816 0,0 0 160 0,0 1 48 15,2 1-4208-15,-1 1-848 0,1 2-176 0,0 3-16 16,0 2-496-16,0 2-112 0,2 4-16 0,1 3 0 16,2 4-2144-16,2 6-432 0,1 4-96 0</inkml:trace>
  <inkml:trace contextRef="#ctx0" brushRef="#br0" timeOffset="75017.84">23246 5057 29487 0,'-13'1'2624'0,"-3"-1"-2112"0,-5-1-512 0,-2 0 0 16,-4-2 1168-16,0 0 128 0,-3-2 32 0,-5 0 0 15,-6-1-624-15,-4-2-128 0,-5-2-32 0,0 0 0 16,1-2-544-16,2-1 0 0,-3-1 0 0,0-1 0 15,-1 0 0-15,-2 1-192 0,-6 0 192 0,2-1-192 16,0-3 352-16,0 2 80 0,-1-2 16 0,-1 3 0 16,-3 2 320-16,-1 2 80 0,-4-1 16 0,-1 3 0 15,4 0-64-15,0 2-16 0,0 0 0 0,-1 0 0 16,-3-1-320-16,1 1-64 0,1 1-16 0,3 1 0 16,3-1-192-16,-1 1 0 0,1 1 0 0,-3 1 0 15,1 2 0-15,3 0 0 0,3-1 0 0,2 2 0 16,0 0-176-16,-1 2 32 0,-2 0 0 0,-4 1 0 15,-4 1 144-15,0 2 0 0,4 3 0 0,1-1 128 16,2-2-128-16,0 0 0 0,-1 0-128 0,2 2 128 16,-1 0 0-16,5 0 0 0,5-4 0 0,-1 3 0 0,4 0 0 15,5-1 128-15,-1-2-128 0,2 1 0 0,2-2 128 16,0 2-128-16,-2 1 160 0,3-1-160 0,2-1 144 0,0-1-144 16,1 1 128-16,2 2-128 0,2 0 192 0,1 1-64 15,0 1 0-15,2 1 0 0,0 2-128 0,3 0 0 16,0 0 0-16,0-2 128 0,-2 1-128 0,2 0 0 15,1 1 0-15,0-1 0 0,1 1 0 0,1-1-144 16,0 0 144-16,3 1 0 0,0-1 0 0,2 0 0 16,0 0 0-16,2 0 0 0,0-1 0 0,1 4 0 15,-1-2 0-15,1 1 0 0,1 1 0 0,1 2-128 16,0 3 128-16,0-1 0 0,0 0 0 0,1 1-160 16,1 0 160-16,2 3-128 0,-1 1-16 0,2 0 0 15,-2 0 0-15,3 2 0 0,-2 3 16 0,2 1 0 0,-1 0 0 0,1 0 0 16,-3 0 128-16,1 1 0 0,-1 0 0 15,2 1 0-15,-2-1 0 0,1 1 0 0,0 6 0 0,-1 0 0 16,0 0 0-16,-2 2 0 0,1-2 0 0,1 2 0 16,-2 2 0-16,1 0-160 0,0-4 160 0,2 1-160 15,-1 2 16-15,2 3 0 0,-2 2 0 0,3 1 0 16,-1 0 144-16,2 1 0 0,1-1-144 0,1 2 144 16,1-2 0-16,1 5-144 0,0 2 144 0,1 4 0 15,1 2-160-15,1 3 160 0,-2 0-128 0,0 2 128 16,0-2-208-16,0 4 32 0,1 2 16 0,-3 2 0 15,-3 0-64-15,1 2-16 0,-1-1 0 0,0-1 0 16,-2 0 240-16,1 1 0 0,-2 0-160 0,3-3 160 16,0-3 0-16,-1 1 0 0,-1 1 160 0,4 2-160 15,2 0 240-15,1-1-64 0,1-1-16 0,2 3 0 0,3 0-160 0,1 5 0 16,2 1 0-16,2 1 0 0,1-1 0 0,0 1 0 16,-1 2 0-16,3 2 0 0,-1 2-256 0,1-1 80 15,-4-2 16-15,1 2 0 0,-1 0-176 0,0 3-48 16,-1-2 0-16,-1 0 0 0,0-2 384 0,0 1-176 15,0 3 176-15,0 1-128 0,1 2 128 0,2-2 0 16,-2 0 0-16,2 2-128 0,1 2-32 0,2-1 0 16,-1-2 0-16,4 4 0 0,1 5-16 0,0-2 0 15,1-1 0-15,1-1 0 0,0 1-80 0,0 2-32 16,0 1 0-16,-2-2 0 16,0-3-272-16,-2 0-48 0,-4-1-16 0,0-2 0 0,-1-3 480 0,-2-1 144 15,0 1 0-15,-2-1 0 0,0-1-176 0,-1-5 176 0,-1-4-160 0,-3-2 160 16,-1-2 192-16,-1 0 144 0,-2-3 32 0,0-4 0 15,0-1 80-15,0-5 32 0,-1-4 0 0,-1-3 0 16,-3-3 224-16,2-1 32 0,-3-3 16 0,0-1 0 16,-2-4-112-16,1 0 0 0,-1-3-16 0,-1-1 0 15,0-1-208-15,-1-4-32 0,-2 1-16 0,-1 1 0 16,-1-1-160-16,-3 0-16 0,-2-1-16 0,-5 3 0 16,0-1-176-16,-3 1 0 0,-2 0 0 0,-2 0 0 15,-1 2-208-15,-2 3 80 0,1-2 128 0,-3 0-208 16,0 0 208-16,-2-1 0 0,0 1 0 0,-4 1 0 15,-4 2 0-15,-1-2 0 0,-4-1 128 0,1 2-128 16,-1-1 192-16,-2-2-64 0,1 0 0 0,-3-1-128 16,-2-1 0-16,-2 1 0 0,-3-3 0 0,0-1 0 15,3 2-128-15,0-2-48 0,-1 0 0 0,-2-1 0 16,-4-3-32-16,0 0-16 0,-3-1 0 0,3-1 0 16,1-1 64-16,-2-4 16 0,0 0 0 0,-2-2 0 0,-1-2 144 0,-2 0 0 15,1-5 128-15,-2 2-128 0,-3-1 320 0,-2-1 0 16,-1-1 0-16,1 0 0 0,1-1-160 0,-3 0-32 15,-1 2-128-15,1 0 192 0,-1-1-192 0,2 0 0 16,-1-2 0-16,-4 1 0 0,-5-2 0 0,1 0 0 16,2-2 0-16,1-1 0 0,-6-1 224 0,-1-1-48 15,-1-3-16-15,-1 1 0 0,3-1 96 0,-5 0 32 16,-4 0 0-16,3 1 0 0,3 1 32 0,-1 0 16 16,-2 2 0-16,1 3 0 0,1-1-80 0,0-1-32 15,-2-1 0-15,-1 0 0 0,-2 0-224 0,1-1 0 0,3 0 128 16,-6 0-128-16,-2-4 0 0,3 0 0 15,5-1 0-15,-1 0 0 0,-3-2 0 0,2 0 0 0,1-3 0 0,-1 1 0 16,-3-1 0-16,0-1 144 0,-3 1-144 0,1 2 128 16,2 3-128-16,-1-1 0 0,-5 3 144 0,4-2-144 15,3 1 192-15,-3-1-16 0,-3 3-16 0,2-2 0 16,3-2-160-16,-1 0 0 0,-5 0 144 0,2 0-144 16,3 2 0-16,-2-3 0 0,-1-3 0 0,3 1 0 15,1 0 0-15,2 0-192 0,1 0 64 0,0 1 0 16,-1 2 0-16,0 1 0 0,4 1 0 0,-1 0 0 15,-7 2-144-15,4 1-32 0,3 2 0 0,1 0 0 16,-1 0-16-16,4 1 0 0,-1 1 0 0,6 1 0 16,4 1 320-16,-2 1 0 0,-3 1 0 0,3 1 0 15,7 2 0-15,6 0 0 0,0 0 128 0,1 1-128 16,-5 0 256-16,5 1-64 0,4 3 0 0,4 0 0 16,4 1-64-16,1 1 0 0,4 2-128 0,-1-1 192 15,-1 3-192-15,2-1 144 0,5-1-144 0,4 3 128 0,2 4-128 0,3-2 0 16,0 0-160-16,5 2 160 0,2 0-128 0,1 3 128 15,1 0 0-15,0 3-144 0,3 1 144 0,-1 1 0 16,1 1 0-16,2 1-128 0,3 1 128 0,0 1 0 16,2 2 0-16,0 1 0 0,3 3-288 0,-1 3 32 15,0 5 0-15,3 2 0 0,-2 1-128 0,3 1 0 16,-1 0-16-16,0 1 0 0,-1-1 144 0,2 2 48 16,0-1 0-16,0 0 0 0,0-1 208 0,-1-1 0 15,1-2 0-15,-1-3 0 0,-1-1 0 0,2-2 208 0,-1-1-32 0,1-1-16 16,-1-1 16-16,1-1 0 0,-1-3 0 0,0-1 0 15,1-2-176-15,-1-1 0 0,3-1 0 0,-1 0 0 16,1-2 0-16,-1 1 0 0,0 0 0 0,1 1-176 16,0 1 176-16,0 1-128 0,-3-1 128 0,3 1-128 15,0 0 128-15,1 1 0 0,0 0 0 0,1-2 0 16,-2 1 0-16,4 0 0 0,-1 3 0 0,1 0 176 16,1-1 48-16,2 0 16 0,-1-2 0 0,3-2 0 15,0 0-240-15,2-2 176 0,1-2-176 0,2-1 160 16,1-2-160-16,2-2 0 0,1 0 0 0,3-2 0 15,-1-1 0-15,3-3-144 0,2-1 144 0,2-3 0 16,0-1-176-16,2-3 176 0,3-4-160 0,2 0 160 16,1-2 0-16,0 1-144 0,3-4 144 0,3-2 0 15,2-1 0-15,3 0 0 0,1 0 0 0,0 0 0 16,-1-1 0-16,0-2 0 0,0 1 0 0,1 0 0 16,-2-1 0-16,1 1 0 0,-1 0 0 0,2 1 0 0,1-1 0 0,2 2 0 15,3 0 0-15,0 2 0 0,0 1 0 0,-2 2 0 16,-1-1 0-16,-1 0 0 0,1 0 0 0,0-1 0 15,2 0 0-15,1-1 0 0,4-2 0 0,4 0 0 16,2 0 0-16,1 0 0 0,-5 0 0 0,1-1 0 16,1 0 0-16,0 0 0 0,0 0 0 0,5 1 0 15,4-1 0-15,1 0 0 0,-2 1 0 0,-1 0 0 16,-1 0 0-16,-2 0 0 0,3-2 0 0,3 1-128 16,3-1 128-16,0 1 0 0,0 0 0 0,1 0 0 15,1 0 0-15,-1-2 0 0,1 1 0 0,3 0 0 16,5-3 0-16,-1 3 0 0,-3-2 0 0,-1 2 0 15,-1-1 0-15,3 0 128 0,5 1-128 0,-4 2 0 0,-2 1 0 16,-1 1 0-16,0-1 0 0,0 1 0 0,2 0-144 0,0 2 144 16,2 0 0-16,-1 1 0 0,-4 1 0 0,0 0 0 15,-1 1 0-15,3 0 0 0,2 2 0 0,0 1 0 16,-4 1 0-16,-1 0 0 0,-1-2 0 0,3 2 0 16,2 0 0-16,1 1 0 0,1 0 0 0,0 0 0 15,-2-1 0-15,1-1 0 0,1-1 0 0,1 0 0 16,6 1 0-16,-2 0 0 0,-3 0 0 0,0-2 0 15,3 0 0-15,-1 0 0 0,3-2 0 0,-3 0 0 16,-2-2 0-16,-1-1 0 0,-2 0 0 0,3-1 0 16,6 0 0-16,-4-1 160 0,-2-2-16 0,-4 0 0 15,0-2-16-15,2-2-128 0,4 0 192 0,-1-2-64 16,-5-1-128-16,-2 0 160 0,-1 0-160 0,2-3 160 0,1-3 32 16,2 0 0-16,1-1 0 0,-2 0 0 0,0-3-192 15,1 0 0-15,-2-1 0 0,5 3 0 16,2 0 0-16,-3 2 0 0,-1 1 0 0,0-1 0 0,-2 0-128 15,4 1 128-15,0 0 0 0,0 1 0 0,-3-1 0 0,-1 1 0 16,-3 1 0-16,4 0 0 0,5-3 0 0,-1 1 0 16,-2 0 0-16,1 2 0 0,-3 2-176 0,4-2 176 15,7-4-128-15,-2 4 128 0,1 2-288 0,-3-1 32 16,1 0 0-16,3 1 0 0,6 0 96 0,-2 2 32 16,-3 3 0-16,1-1 0 0,-1-2 128 0,4 1 0 15,1 0-144-15,-1 0 144 0,-5 0 0 0,2 3 0 16,1 1 0-16,-1 2 0 0,-2-1 0 0,1 4 0 0,-4 0 0 0,1 0 0 15,2 0 0-15,0 1 128 0,-4 2-128 16,-3-1 0-16,0 0 0 0,2-1 0 0,3-1 0 0,-2 1 0 16,-4 1 0-16,-2-1 0 0,1 0 0 0,0 2 0 15,1-1 0-15,0 3 128 0,-3-2-128 0,-1 2 0 16,0-1 256-16,0 2-48 0,-4 1 0 0,3-1 0 16,1-4 32-16,-2 1 0 0,-5 2 0 0,0-1 0 15,-2-1-96-15,3-2-16 0,2-2 0 0,-2 2 0 16,-2-1-128-16,-1 1 0 0,1-2 0 0,-2-2 0 15,1-1 0-15,1 0 0 0,3 1 0 0,-1-5 0 16,-3-4 0-16,1 1 0 0,0 1 0 0,2-2 0 16,1-2 0-16,1 0 0 0,0-1 0 0,1 1 0 15,-6 2-128-15,2-2-16 0,1-3 0 0,3 0 0 16,3-1 144-16,0 2 0 0,-3 1 0 0,-1-2 0 16,1 0 0-16,-1 2 0 0,1 2 0 0,0 0 0 15,0-1 0-15,-1 2 0 0,-2 1 0 0,-2 0 0 0,0 1 0 0,0 2 0 16,2-1 0-16,-1 3 0 0,-5-1 0 0,-2 4 0 15,-2-1 0-15,-2 1 128 0,0 0 32 0,-2 1 16 16,-2 1 0-16,0 2 0 0,-2-2 80 0,-1 2 0 16,-4-1 16-16,-2 0 0 0,0-1-64 0,-2 0-16 15,-3 0 0-15,-1-1 0 0,-3 0-192 0,1-1 128 16,0 1-128-16,-3-2 0 0,0-2 0 0,-1-1 0 16,-2-2 0-16,1 0 0 0,-2-2 0 0,-2-1-160 15,-4-2 160-15,1-1-192 0,-3 0 192 0,-1-2 0 16,-1 1 0-16,-2 0 0 0,-2 2 0 0,1-1 0 15,-2-2 144-15,0 0-144 0,-2-1 256 0,1-1-64 16,0-2-16-16,0-2 0 0,0-3-176 0,1-2 160 0,-1-2-160 0,2-2 160 16,0-1-160-16,2-6 128 0,0-2-128 15,1-3 128-15,1-2 48 0,0-6 0 0,1-5 0 0,-1-2 0 16,1-1-32-16,0-3 0 0,1 0 0 0,0-5 0 16,2-7-16-16,-1-2-128 0,-2 1 192 0,0-5-64 15,0-3-128-15,0-3 0 0,0-5 0 0,2-1 128 16,-3-1-128-16,0-2 0 0,3-5 0 0,-2-1 0 15,-1-3 0-15,3 1 0 0,-2-1 0 0,1-4 0 16,3 1 0-16,2 2 0 0,-2-2 0 0,3 2 0 16,0-3 0-16,0 0 0 0,0 1 0 0,0-1 0 15,0-1 0-15,0-1 0 0,1-1 0 0,-1 0 0 16,-2-1 0-16,2 0 0 0,-3-1 0 0,1-2 0 16,-1-4 0-16,0-3 0 0,-5-2 0 0,0-3 0 15,-2-2 0-15,0-2 0 0,-1-2 0 0,-1 0 0 0,-2 0 0 16,-1-1 0-16,0-3 0 0,-3 0 0 0,-1 1 0 0,0-3 0 15,1 0 0-15,-3-2 0 0,-2-1 0 0,0-2 0 16,0-2 0-16,0-4 0 0,0 1 0 0,1-3 0 16,-2 0 0-16,2-5 0 0,1-3 0 0,0-2 0 15,4-2 0-15,-4 4 0 0,0-2 0 0,0 3 0 16,0-2 0-16,0 3 0 0,-5 1-144 0,1 4 144 16,-2 5 0-16,1 2 0 0,-1 7-128 0,1 6 128 15,-1 6 0-15,-3 8 0 0,2 3 0 0,-2 7 0 16,0 6 0-16,3 0 0 0,-1 1-144 0,0 3 144 15,0 3 0-15,1-1-144 0,2 0-208 0,2-2-32 16,2 0-16-16,1-9-13808 0,1-8-2752 0</inkml:trace>
  <inkml:trace contextRef="#ctx0" brushRef="#br0" timeOffset="80786.46">20374 5708 30399 0,'0'0'2704'0,"0"0"-2160"0,0 0-544 0,0 0 0 16,0 0 2112-16,0 0 320 0,0 0 64 0,2-12 16 15,-1-4-1248-15,2 0-256 0,-1-2-48 0,1-5-16 0,3-4-400 16,-2-4-80-16,0-4-16 0,2-6 0 0,-1-6-448 15,1-4 0-15,-1-5 0 0,1-3 0 0,1-4 208 0,-1-7 0 16,1-6 0-16,0-5 0 0,3-4 64 0,1-5 16 16,1-2 0-16,4-4 0 0,1-6-160 0,4 0-128 15,5-1 192-15,3-1-192 0,4-2 128 0,1 4-128 16,2 6 0-16,0 2 0 0,-4 2 128 0,1 7-128 16,-1 1 192-16,0 7-192 0,-3 6 320 0,1 2-64 15,-4 4 0-15,-1 5 0 0,-2 3-48 0,-1 4-16 16,-5 7 0-16,-1 5 0 0,-3 5-192 0,-1 5 0 15,-2 3 0-15,-1 5 0 0,-2 2-144 0,1 7-80 16,-2 3-16-16,-1 1 0 16,0 0-1360-16,-1 3-256 0,-4 7-64 0,5-7-11056 0,-5 7-2192 15</inkml:trace>
  <inkml:trace contextRef="#ctx0" brushRef="#br0" timeOffset="81504.06">18963 1924 2751 0,'0'0'256'0,"0"0"-256"0,0 0 0 0,0 0 0 16,0 0 7568-16,0 0 1472 0,0 0 304 0,0 0 48 15,0 0-7408-15,0 0-1472 0,-2 9-288 0,2 2-64 16,2 3-160-16,2 3 192 0,2 1-192 0,2 4 192 16,2 7-448-16,1 6-64 0,3 5-32 0,0 6 0 15,2 6-16-15,2 5 0 0,1 3 0 0,0 2 0 0,1-1 176 16,-1 1 48-16,2 1 0 0,0-6 0 15,0-6 144-15,0-7 192 0,-2-7-32 0,2-5-16 0,-4-6 816 0,0-5 144 16,0-5 48-16,0-4 0 0,0-6 416 0,-1-4 96 16,-1-4 0-16,1-3 16 0,1-6-496 0,1-8-96 15,2-5-32-15,2-8 0 0,-1-7-544 0,1-6-96 16,0-7-32-16,-1-3 0 0,-1-3-384 0,-1-4 0 16,-3-4 0-16,1-4 0 15,-2 2-368-15,0 3-48 0,-3 6-16 0,1 4 0 16,-1 4-336-16,-4 5-64 0,0 4 0 0,0 6-16 15,1 1-992-15,-2 5-192 0,0 3-32 0,0 6-16 16,-2 5-1456-16,3 5-304 0,-3 2-48 0</inkml:trace>
  <inkml:trace contextRef="#ctx0" brushRef="#br0" timeOffset="82008.77">19932 2720 37775 0,'0'0'3360'15,"0"0"-2688"-15,-5 8-544 0,5-8-128 0,-4 8 1216 0,4-8 224 16,0 0 32-16,0 0 16 0,0 0-512 0,0 0-96 16,0 0-32-16,0 0 0 0,4-10-848 0,4-6 0 15,2-3-176-15,1-4 32 16,0-5-416-16,1-1-80 0,1 0 0 0,1-2-16 16,-2-1 16-16,-1 1 0 0,-1 2 0 0,-2 1 0 0,0 1 640 0,-1-1 0 15,-2 2 0-15,0 1 0 0,-3 3 320 0,-2 3 80 16,-1 2 32-16,0 2 0 0,-2 0 256 0,0 6 48 15,-1 4 16-15,-2 2 0 0,0 1-32 0,-2 2 0 16,-1 2 0-16,-1 6 0 0,1 4-272 0,-1 4-48 16,1 5-16-16,0 5 0 0,-1 5-384 0,1 1 0 15,0 1 0-15,3 1 0 0,-3 1 0 0,3 2 0 16,2 0 0-16,2-3 0 0,2-4-256 0,0-1 0 0,1-4 16 0,3-2 0 31,3-3-624-31,1-4-128 0,0-3-32 0,2-2 0 16,0-3-384-16,2 0-96 0,1-4-16 0,2 0 0 15,1-2 64-15,1-2 16 0,0-2 0 0,3-4 0 16,2-3-1520-16,1-2-304 0,1-3-64 0,1-5-16 0</inkml:trace>
  <inkml:trace contextRef="#ctx0" brushRef="#br0" timeOffset="82209.99">20457 2443 19343 0,'0'0'1728'0,"7"-2"-1392"0,-7 2-336 0,0 0 0 16,8-2 2640-16,-8 2 464 0,0 0 96 0,0 0 0 15,0 0-1056-15,0 0-224 0,-2 9-32 0,-3-1-16 16,0 1-1200-16,-2 3-240 0,0 3-48 0,-1-1-16 15,1 0-368-15,2-1 0 0,0 1 0 0,1-2 0 16,0 0 0-16,4-12 0 0,0 0 0 0,0 0 0 0,-1 12 0 0,1-12 0 16,0 0 144-16,0 0-144 0,0 0 416 0,0 0-32 15,8-8 0-15,1-2 0 0,0-3-208 16,0-2-48-16,-2-3-128 0,2-1 192 16,0 0-1072-16,0-1-208 0,-1 0-64 0,0 2 0 15,2 4-2560-15,-1 0-512 0,-1 1-96 0</inkml:trace>
  <inkml:trace contextRef="#ctx0" brushRef="#br0" timeOffset="82382.66">20700 2407 19343 0,'6'6'1728'0,"3"3"-1392"16,1 2-336-16,-2-1 0 0,-1 0 3568 0,2 1 640 15,0 1 128-15,-1 0 16 0,-2 0-1888 0,1 2-384 16,1 0-80-16,-3-1-16 0,1-1-1312 0,-2-1-272 0,0-1-48 0,1-1-16 16,-2 0-480-16,-3-9-112 0,0 0 0 0,0 0-16 31,5 7-544-31,-5-7-96 0,0 0-32 0,0 0 0 15,0 0-144-15,0 0-16 0,0 0-16 0,2-13 0 16,0-2-1696-16,0-2-320 0,1-3-80 0,1 0-9120 0</inkml:trace>
  <inkml:trace contextRef="#ctx0" brushRef="#br0" timeOffset="82526.66">20787 1961 26719 0,'0'0'1184'0,"0"0"240"0,0 0-1136 0,0 0-288 0,0 0 0 0,0 0 0 16,0 0 3632-16,0 0 656 0,0 0 144 0,0 0 32 15,0 0-3152-15,0 0-624 0,8 5-128 0,1-2-32 16,-9-3-1264-16,12 4-256 0,0 1-48 0,2-1-16 16,-1 3-2080-16,0-1-432 0,0 1-80 0</inkml:trace>
  <inkml:trace contextRef="#ctx0" brushRef="#br0" timeOffset="83038.66">21300 1617 22111 0,'0'0'976'0,"0"0"208"16,0 0-944-16,0 0-240 0,0 0 0 0,0 0 0 0,3 10 4608 0,0 0 896 15,-1 1 160-15,1 4 32 0,1 4-3696 0,0 7-736 16,2 6-160-16,-2 8-16 0,0 3-848 0,1 6-240 16,-1 3 0-16,1 3 128 0,-1 3-128 0,0 7 0 15,1 3 0-15,-1 3 0 16,2 0-752-16,-1 1-64 0,2-1-16 0,2-1 0 15,-1 0-4032-15,1-8-800 0,4 13-160 0,3-22-48 0</inkml:trace>
  <inkml:trace contextRef="#ctx0" brushRef="#br0" timeOffset="83957.58">21965 2019 25791 0,'-15'5'1152'0,"3"2"224"0,-4 1-1104 0,-4 9-272 0,-2 7 0 0,-3 4 0 16,-1 0 3760-16,0 5 688 0,-1 7 144 0,-1 1 16 15,2 1-2896-15,3-1-592 0,1-3-112 0,3-5-32 16,3-7-704-16,5-3-144 0,4-3-128 0,3-6 192 15,3-3-640 1,1-1-112-16,0 0-16 0,0-10-16 0,9 3-48 16,2-1 0-16,1-2 0 0,3-3 0 0,1-3 640 0,3-4 0 0,1-6 224 0,0 0-64 15,1-3 320-15,1 0 64 0,0-2 16 0,0-3 0 0,-1-7-192 16,0 2-48-16,-2-2 0 0,-2-1 0 0,0-2-320 0,-4 1 0 16,-2 1-160-16,-2 2 160 0,-4 2 0 0,-2 1 0 15,-4 1 0-15,-3 5 0 0,-2 5 0 0,-3 1 0 16,-1 3 0-16,-1 3 0 0,-2 4 0 0,-2 3 0 15,0 1 0-15,0 3 144 0,-1 1-144 0,2 1-256 16,3 2 64-16,1-1 16 0,1 1-160 0,2 1-48 16,7-7 0-16,-6 8 0 15,6-8-160-15,-1 11-32 0,1-11-16 0,5 12 0 16,4-1-624-16,3-1-128 0,4-3-32 0,5-2 0 16,3-1-208-16,8-2-32 0,6 1-16 0,7-3 0 15,5-4-400-15,2 1-80 0,-1-3 0 0,2 1-16 16,2-3 704-16,4 0 144 0,1-2 16 0,0 1 16 0,-1 1 1104 0,-5 0 144 0,-7-2 176 0,-3 0-48 15,-3 0 720-15,-3 1 144 0,-3-2 32 0,-2 3 0 16,-2 0 768-16,-2 1 176 0,-2-1 16 0,-4 0 16 16,-3-2-224-16,-5 1-48 0,-1 0-16 0,-3 2 0 15,-4-1-576-15,-1 1-112 0,-3 1-32 0,-3 6 0 16,0-8-368-16,-3 0-80 0,-5 2-16 0,-2 0 0 16,-2 1-336-16,-4 0-64 0,-3 1 0 0,2 1-128 15,2 0 0-15,-1 3 0 0,1 0 0 0,0 0 0 16,1 3 0-16,-1-2 0 0,1 2 0 0,0-1 0 15,-1 3 0-15,1 0 0 0,0 0 0 0,1 1 0 16,-4 0 0-16,2 0 0 0,-2 0 0 0,1 3 0 16,-2-2 128-16,-1 3-128 0,0-1 0 0,-2 1 0 0,-2 1 0 15,-3-1 0-15,1 0 0 0,-1 1 0 0,-1 2 128 0,3 2 0 16,2-2 16-16,2 2 0 0,3-2 304 0,2 0 48 16,3 0 16-16,3-1 0 0,3-2-512 0,2 0 0 15,4 0 0-15,2-1 0 0,-2-9-128 0,8 11-128 16,3-1-32-16,4 2 0 15,1 1-176-15,7-2-48 16,5-1 0-16,5-1 0 0,2-1 288 0,1-1 48 0,-2 2 16 0,0 0 0 16,1-3-320-16,-2 4-64 0,-2 5-16 0,0-1 0 0,-1-2 240 0,-4 2 32 15,-4 2 16-15,-2 0 0 0,-3 1 416 0,-4-1 96 16,-4 2 16-16,-5-2 0 0,-4 3 576 0,-3-1 112 16,-6 0 16-16,-4 0 16 0,-4 2-208 0,-4-2-64 15,-3 2 0-15,-6-3 0 0,0-6-128 0,-2-2-48 0,-2-2 0 0,-4 1 0 16,-2 0-288-16,-3-4-64 0,-2-5-16 0,4-1 0 15,5 0-160-15,3-4-192 0,1-2 32 0,5-2 16 32,5-2-304-32,7-1-48 0,4 2-16 0,9 0 0 15,7-1-192-15,13 1-64 0,9-2 0 0,15 1 0 0,14-1 352 0,8 0 64 0,5 1 16 0,7 1 0 32,4 1-352-32,7 1-64 0,7-1-16 0,-6 3-16576 0</inkml:trace>
  <inkml:trace contextRef="#ctx0" brushRef="#br0" timeOffset="84839.42">21752 3529 8287 0,'-3'-7'368'0,"3"7"80"0,0 0-448 0,0 0 0 0,0 0 0 0,0 0 0 16,-3-7 7760-16,3 7 1472 0,0 0 304 0,0-7 48 15,0 7-7072-15,0 0-1408 0,0 0-272 0,0 0-64 16,8 0-768-16,-1 3 0 0,1 6 0 0,-1 5 0 16,-1 7-128-16,-1 8 128 0,-1 9 0 0,-1 6 0 15,1 5 0-15,-4 64 0 0,-3-54 0 16,2-4 0-16,1 0 0 0,0-4 0 0,1-6 0 15,2-7 144-15,0-9-16 0,2-3 0 0,4-7 0 16,1-3 480-16,3-6 96 0,3-5 0 0,2-3 16 16,3-3-224-16,7-8-48 0,6-5-16 0,4-6 0 15,3-3-432-15,1-5 128 0,-3-6-128 0,1-3 0 16,-3 0 0-16,1-3-224 0,-2 2 32 0,-1-3 0 16,-2 0-896-16,-2 1-192 0,-2 0-16 0,-3-2-16 15,-3-3-2512-15,-5 0-496 0</inkml:trace>
  <inkml:trace contextRef="#ctx0" brushRef="#br0" timeOffset="85057.03">22509 3486 26719 0,'0'0'2368'0,"0"0"-1888"16,0 15-480-16,1 2 0 0,0 0 2112 0,2 1 320 16,-2 1 64-16,1 2 0 0,-1 0-976 0,1 5-208 15,-1 3-32-15,0 1-16 0,-1 3-624 0,-1 4-112 16,0 3-16-16,-1 5-16 0,-1 5-352 0,-2 2-144 15,0-2 128-15,-2-4-128 0,1-3 0 0,0-3 0 0,1-5 0 16,-1-2 0 0,1-2-352-16,0-5-48 0,2-4-16 0,0-4 0 15,-1-4-1616-15,3-4-320 0,1-10-64 0,0 0-16 16,0 0-1280-16,0 0-256 0,10-3-48 0,4-10-16 0</inkml:trace>
  <inkml:trace contextRef="#ctx0" brushRef="#br0" timeOffset="85239.51">22840 3365 43711 0,'0'0'1936'0,"0"0"400"0,0 0-1872 0,-1 16-464 0,-1 6 0 0,-1 3 0 16,-2 0 256-16,1 8-64 0,-2 5 0 0,2 9 0 0,1 5-64 16,2 6 0-16,0-1-128 0,1 6 192 15,-2 5-1456-15,2 1-288 16,0 0-64-16,0-5-16 0,0-7-1168 15,0-5-224-15,2-5-48 0,0-4-6608 0,1-4-1328 0</inkml:trace>
  <inkml:trace contextRef="#ctx0" brushRef="#br0" timeOffset="85414.51">22597 4065 40543 0,'20'-6'3600'0,"9"-2"-2880"0,8 1-576 16,4-2-144-16,2-1 1088 0,2-1 192 0,1-1 48 0,2-1 0 31,-5-2-1696-31,-2-1-336 0,-5-2-64 0,-3 2-12176 0,-4-2-2448 0</inkml:trace>
  <inkml:trace contextRef="#ctx0" brushRef="#br0" timeOffset="85647.08">23253 3532 17503 0,'9'10'1552'0,"-4"0"-1232"0,1 3-320 0,2 8 0 0,2 7 6736 0,4 0 1296 16,0 3 256-16,-1 5 48 0,-2 2-6528 0,1 3-1296 15,0 5-272-15,0 0-48 16,-1 2-1216-16,-2-2-256 0,-3-2-32 0,-2-2-16 16,-1-3-2144-16,0-6-432 0,-5-6-96 0</inkml:trace>
  <inkml:trace contextRef="#ctx0" brushRef="#br0" timeOffset="85974.4">23120 3458 32255 0,'24'-4'2864'0,"8"2"-2288"0,9 0-576 0,9 1 0 16,7-1 3664-16,2 2 624 0,-4 3 128 0,-4-1 32 15,-2 2-3152-15,-2 4-624 0,-1 1-128 0,-2 4-32 16,-3 1-512-16,-5 4-176 0,-3 2 0 0,-3 4 0 31,-4 3-320-31,-4 2-64 0,-3 2-16 0,-5 3 0 0,-3 1 272 0,-5 4 48 0,-5-2 16 0,-5 1 0 16,-6 0 576-16,-7-2 112 0,-6-2 32 0,-4 0 0 15,-4-2-256-15,-3 1-48 0,-3-2-16 0,1-2 0 16,-1-3-432-16,3-3-96 0,4-3-16 0,5-2 0 16,3-3-368-16,3-2-80 0,3-3 0 0,5-2-16 15,3-1-1776-15,3-2-368 0,5-5-64 16,0 0-8256-16,12-3-1648 0</inkml:trace>
  <inkml:trace contextRef="#ctx0" brushRef="#br0" timeOffset="86307.33">24290 3353 27647 0,'8'5'2448'0,"3"0"-1952"0,2 0-496 0,0 3 0 15,-1 1 2624-15,2 2 416 0,-7 2 96 0,-1 2 0 16,-4 1-1472-16,-3 7-288 0,-2 7-64 0,-8 6-16 16,-6 5-1040-16,-5 4-256 0,-5 2 0 0,-1 2 0 15,1 1 0-15,-1-3 0 0,2-3 0 0,3-4 0 16,3 1 0-16,5-5 0 0,6-3 176 0,3-2-48 15,6-4 416-15,8 0 96 0,5-3 0 0,9-1 16 16,5-4 112-16,14-3 32 0,10-1 0 0,4-4 0 16,2-3-416-16,3-3-64 0,1-8-32 0,4-2 0 15,2-5-1072-15,0-1-224 0,-1-2-32 0,-8-4-13184 16,-6-4-2640-16</inkml:trace>
  <inkml:trace contextRef="#ctx0" brushRef="#br0" timeOffset="97868.61">14776 15070 33167 0,'0'0'2944'0,"-2"9"-2352"15,2-9-464-15,0 9-128 0,-1 0 1344 0,1-9 256 16,3 9 64-16,0 1 0 0,1-1-1008 0,-1 1-192 15,0-1-32-15,1 2-16 0,-1 1-416 0,1 0 128 16,1 1-128-16,0 0 0 0,-1 2 0 0,0 1 128 16,0 2-128-16,2 1 0 0,2-1 0 0,-4 2 0 0,0 1 0 0,2 2 0 15,-1 2 0-15,1 3-144 0,-1-1 144 0,1 3-160 16,-3 2-80-16,0 2-16 0,1 1 0 0,-1 2 0 16,-1 0 256-16,-1 1-176 0,2 0 176 0,-2 0-160 15,-1 1 288-15,2-2 48 0,0 0 16 0,1-4 0 16,2-4 224-16,0-2 48 0,3-4 16 0,1-5 0 15,0-3 64-15,3-4 16 0,1-4 0 0,3-2 0 16,3-4-288-16,3-3-48 0,1-4-16 0,5-3 0 16,0-4 32-16,3-1 0 0,0-3 0 0,-1-1 0 15,-1-2-16-15,-2 0 0 0,-4 0 0 0,-2 2 0 16,-4 1-96-16,-1 3 0 0,-4 2-128 0,-2 2 192 16,-3 1-192-16,0 2 0 0,1 2 0 0,-3 1 0 15,-5 4-352-15,0 0 32 0,0 0 16 0,0 0 0 16,0 0-512-16,0 0-96 0,7 1-32 0,-7-1 0 15,0 0-3216-15,0 0-640 0</inkml:trace>
  <inkml:trace contextRef="#ctx0" brushRef="#br0" timeOffset="98319.6">15721 15691 23039 0,'7'14'1024'0,"-6"-5"192"0,-1-9-960 0,0 8-256 16,0-8 0-16,0 0 0 0,0 0 5440 0,0 0 1056 16,0 0 208-16,1-8 32 0,0-6-5648 0,-1 0-1088 0,-2-1-320 0,-2-1-16 31,-1 1-64-31,-1 2-16 0,-1 2 0 0,-1 2 0 0,-2 3 416 0,-1 3 0 0,-1 1 0 0,-1 2 0 16,-1 1 256-16,-3 2 16 0,1 2 16 0,-2 2 0 15,-2 4-96-15,1 3-32 0,2 0 0 0,-1 4 0 16,1 1 96-16,0 3 32 0,2 1 0 0,-2 3 0 15,3 1-144-15,2 1-16 0,3-1-128 0,1 1 192 16,2-2-192-16,1 1 0 0,3-3 0 0,3-2 0 16,1-4-320-16,2-3 0 0,0-4 0 0,2-5 0 31,-6-6-256-31,13-1-48 0,0-4-16 0,2-6 0 0,2-8-64 0,-1-3 0 0,2-4-16 0,1-4 0 16,-3-2 480-16,3 2 112 0,-1 2 128 0,-1 2-208 15,0 1 208-15,-2 4 0 0,-1 4 0 0,1 2 0 16,0 5 224-16,-3 5-16 0,2 3 0 0,0 4 0 0,-2 5 624 0,0 2 128 15,-1 7 32-15,2 3 0 0,-1 3-160 16,-1 2-16-16,0 2-16 0,1 2 0 0,-1-1-416 0,-1-3-96 16,0-2-16-16,-3-1 0 0,0-3-272 0,1-4-192 15,1-3 16-15,-5-2 16 16,-4-9-1248-16,7 5-256 0,-7-5-64 0,0 0 0 16,6-4-1344-16,-2-7-288 0,-3-5-48 0</inkml:trace>
  <inkml:trace contextRef="#ctx0" brushRef="#br0" timeOffset="98732.6">15882 14977 39967 0,'0'0'1776'0,"0"0"352"0,3 8-1696 0,1 1-432 0,1 0 0 0,0 1 0 16,1-1 1152-16,-1 3 128 0,0 1 48 0,-1 5 0 15,0 3-992-15,2 5-192 0,1 6-144 0,-1 4 192 16,2 5-368-16,0 4-64 0,-1 3-16 0,2 5 0 16,0 2 80-16,2 0 16 0,1 0 0 0,1-2 0 15,-1-6 160-15,-3-4 0 0,1-5 0 0,-1-5 128 16,-2-4 48-16,1-5 16 0,-3-5 0 0,0-6 0 16,-1-3-192-16,-4-10 0 0,0 0 144 0,0 0-144 15,9-7 0-15,0-7-208 0,2-4 16 0,-2-9 16 16,0-5 176-16,-1-5-208 0,2-4 80 0,2-1 128 15,3-2-160-15,-1 4 160 0,1 1 0 0,1 4-144 16,-1 4 144-16,4 7 0 0,0 4-144 0,-2 7 144 0,1 5 0 16,-3 8 0-16,1 5 160 0,0 10-160 0,0 8 512 0,-1 8 0 15,-2 5 0-15,-1 6 0 0,-3 3 240 0,-3 1 32 16,-2 1 16-16,-2-2 0 0,-3-1-224 0,0-2-64 16,-2-3 0-16,-2-3 0 0,-1-4-272 0,-2-3-64 15,-1-4-16-15,-1-3 0 16,-3-4-1504-16,-1-4-320 0,-3-3-48 0,-3-2-19104 0</inkml:trace>
  <inkml:trace contextRef="#ctx0" brushRef="#br0" timeOffset="99251.32">17366 15297 36335 0,'14'-8'1600'0,"-4"1"352"0,1-2-1568 0,2-5-384 0,-3-1 0 0,1-2 0 15,0-1 992-15,-2-2 112 0,-3-1 32 0,0 1 0 16,-3 0-592-16,-1 4-112 0,-1-2-32 0,-1 4 0 15,-1 3-112-15,-2 2-32 0,1 2 0 0,2 7 0 0,0 0 464 16,0 0 96-16,-8-5 16 0,-1 2 0 16,0 1 192-16,-3 1 64 0,-3 1 0 0,-3 1 0 0,-1 0-576 0,-3 1-96 15,-4 0-32-15,0 1 0 0,-6 2-384 0,0 0 0 16,0 1 0-16,0 3 0 0,-1 1 0 0,0 4-256 16,-1 3 64-16,4 3 16 0,4-1 48 0,5 1 0 15,5 0 0-15,2 2 0 0,5 1 128 0,3 0 224 16,5-1-48-16,2 2-16 0,3 2 0 0,5 2 0 15,2-2 0-15,1 0 0 0,4-2-160 0,1-1 0 16,2-2 144-16,1-4-144 0,1-2 0 0,0-4 0 16,1-4 0-16,4-3 0 0,-1-4 0 0,5-3 0 15,1-3 0-15,0-5 0 0,1-5 176 0,-2-2 64 16,0-5 16-16,-2-2 0 0,-4-1 0 0,-4 0 16 0,-4-1 0 0,-1 2 0 16,0-1-272-16,-6 2 0 0,-5 2 0 0,-2 3 0 15,-1 1-144-15,-2 2 16 0,-2 1 0 0,-3 2 0 31,-2 0-720-31,-3 0-144 0,-3-2-32 0,-2 1-13904 0,-4-1-2800 0</inkml:trace>
  <inkml:trace contextRef="#ctx0" brushRef="#br0" timeOffset="99414.89">17874 15623 45151 0,'15'51'2000'0,"-8"-19"416"16,-4 0-1936-16,-1-4-480 0,0-2 0 0,-2-4 0 0,-1-5 1952 0,0-5 288 16,-1-5 64-16,-6-3 16 15,-3-4-4688-15,-4-4-928 0,-3-4-192 0</inkml:trace>
  <inkml:trace contextRef="#ctx0" brushRef="#br0" timeOffset="99916.21">17098 14808 47279 0,'6'15'2096'0,"-2"-4"432"0,1 1-2016 0,0 3-512 16,1 1 0-16,1 4 0 0,2 6 1024 0,0 6 96 16,1 5 32-16,0 9 0 0,1 9-1152 0,0 10 0 15,1 10 0-15,0 14-240 16,-1 12-304-16,0 7-64 0,-1 3-16 0,0 2 0 0,-3 1 400 15,1-9 80-15,-1-7 16 0,0-10 0 0,2-9 128 0,0-10-128 16,1-12 128-16,2-12-14320 16,1-13-2768-16</inkml:trace>
  <inkml:trace contextRef="#ctx0" brushRef="#br0" timeOffset="100834.98">18275 14867 21183 0,'0'22'1888'0,"-3"-5"-1504"0,0 3-384 0,-1 2 0 16,0 0 4640-16,1 0 864 0,0-1 160 0,2-2 32 15,1-2-3152-15,0-2-640 0,-1-4-128 0,1-3-32 16,0-8-864-16,0 0-176 0,0 0-48 0,0 0 0 16,13-4-656-16,3-7 0 0,0-7 0 0,2-5 0 15,3-8-192-15,0-3 192 0,-1-2-160 0,-1-2 160 16,2-3 0-16,-3-1 0 0,-3 0 0 0,0 2 0 15,-3 1-336-15,-1 5 16 0,-1 3 16 0,-2 5 0 16,0 5 16-16,0 4 0 0,-1 5 0 0,-1 3 0 16,-2 3 480-16,-4 6 80 0,0 0 32 0,0 0 0 15,0 0 256-15,0 0 48 0,0 0 16 0,6 9 0 0,-3-3-272 16,0 3-48-16,-3 1-16 0,0 1 0 0,-1 0-288 0,0 1 0 16,0 1 0-16,0 0 0 0,0 2-176 0,1 0 176 15,0 2-192-15,2 1 192 0,-1 3-160 0,3 3 160 16,-1 2-128-16,3 3 128 0,5 3-128 0,-2 4 128 15,3 1-128-15,4 4 128 0,0 2 0 0,2 1 0 16,1-2 0-16,-2 0-128 0,0-3 128 0,-1-2 0 16,-2-3 128-16,0-1-128 0,-1-3 0 0,-4-4 0 15,-3 1 0-15,-2-2 0 0,-3-4-304 0,-4-2-16 16,-2-4-16-16,-4-2 0 16,-1-2-896-16,-2-2-176 0,-4-5-48 0,-3 0 0 15,-3-5 336-15,-2-2 64 0,0 1 16 0,0 0 0 16,2 0 432-16,3 0 96 0,0 1 0 0,2 2 16 0,3 0 1456 0,2 0 272 0,1-1 64 0,3 1 16 15,8-1 128-15,0 0 32 0,0 0 0 0,0 0 0 16,11 5-544-16,7 1-96 0,6-3-32 0,6-1 0 16,7 0-304-16,6-4-64 0,4 0-16 0,6-3 0 15,2-4-192-15,-2-1-32 0,-5 0-16 0,-5-1 0 32,-2-1-496-32,-5 0-80 0,-3-2-32 0,-2 0 0 15,-3 0-2240-15,-3-3-448 0,-2-4-80 0</inkml:trace>
</inkml:ink>
</file>

<file path=ppt/ink/ink9.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1-08-10T01:15:14.889"/>
    </inkml:context>
    <inkml:brush xml:id="br0">
      <inkml:brushProperty name="width" value="0.05292" units="cm"/>
      <inkml:brushProperty name="height" value="0.05292" units="cm"/>
      <inkml:brushProperty name="color" value="#FF0000"/>
    </inkml:brush>
  </inkml:definitions>
  <inkml:trace contextRef="#ctx0" brushRef="#br0">16410 4598 1839 0,'0'0'160'0,"0"0"-160"0,0 0 0 0,-3-10 0 15,0-1 5504-15,1 1 1088 0,-1 1 192 0,-1 1 64 16,2-2-4160-16,-2-1-832 0,0-2-176 0,0 0-16 15,0 0-720-15,-1-1-144 0,0-3-32 0,-1-1 0 16,0-1-400-16,0 1-96 0,0 2-16 0,-1-2 0 16,-1-1 256-16,1-1 64 0,-2 1 0 0,0-1 0 15,-1-1 112-15,0 0 16 0,-1 1 16 0,0 0 0 16,-2 2-80-16,-1-1 0 0,-2 0-16 0,-4-2 0 16,-2 2-304-16,-3 1-48 0,-1 1-16 0,-5-2 0 15,-2-1-256-15,0 2 0 0,-1-1 0 0,0 0 0 16,-1 4 0-16,0 1-176 0,0 1 176 0,0 0-208 15,0-5 208-15,-5 1 0 0,-3 1 0 0,-1 1 0 0,1 0 0 0,2 1 0 16,-1-3 0-16,0 3 0 0,0-2 0 16,-1 3 0-16,2 0 128 0,-6 1-128 0,-3-1 0 0,-2 3 160 15,-1 1-160-15,2 1 128 0,1 1-128 0,1-1 0 16,-1 1 0-16,-2 1 128 0,0 1-128 0,-5 3 0 16,0 0 0-16,0-1 0 0,2-3 0 0,2 4 0 15,-1 0 0-15,-1 1 128 0,-1-1-128 0,-1 2-192 16,0-1 32-16,3 1 16 0,3 0 144 0,1 1-128 15,0 3 128-15,1-1-128 0,0 1 128 0,-3 2 0 16,-5 1 0-16,2 0 0 0,2 1 0 0,1 1 0 16,2 0-192-16,2 0 64 0,1 1 128 0,-3 2-160 15,2 1 160-15,-2 1-160 0,0 0 160 0,2 5-208 0,5 0 80 0,4-1 128 16,0 0-224-16,3 1 80 16,-2-1 16-16,1 5 0 0,3 4-32 0,-1-1 0 0,-2-1 0 15,1 2 0-15,1-1 16 0,2 3 0 0,2-1 0 0,3 2 0 16,1 0 144-16,3 1-192 0,1 2 192 0,3 0-192 15,3-3 192-15,-1 1 0 0,0 0 0 0,3 0 0 16,1 1-128-16,1-1 128 0,0-1-128 0,2 3 128 16,-1 0-128-16,4 0 128 0,-1-1-128 0,2 1 128 15,-2 1-176-15,3 3 176 0,0 2-208 0,2-1 80 16,1-5 128-16,0 1-208 0,3 0 80 0,-2 2 128 16,2 0-160-16,2 1 160 0,-1-3 0 0,3 2-144 15,1 2 144-15,1-1 0 0,-1-2 0 0,3 0-128 16,0 1 128-16,3-2 0 0,0-2-144 0,3-1 144 15,1-2-256-15,4 0 0 0,0-1 16 0,2 0 0 0,1-2 112 16,3 2 128-16,1-3-208 0,5-1 80 16,3 1 128-16,4 1 0 0,1-3 0 0,1-4 0 0,-3-4 0 0,1-1 0 15,-1-1 160-15,2-2-160 0,-1-1 240 0,3-1-48 16,1 0-16-16,4 0 0 16,3-3 32-16,2 0 16 0,-2-2 0 0,2-2 0 0,0-2-96 0,0-1 0 15,3-1-128-15,8 1 192 0,6 1-192 0,2-1 128 16,2 0-128-16,2-5 0 0,1 0 144 0,8-4-144 15,8 0 128-15,1-1-128 0,-3-1 0 0,5 2 0 16,3-1 0-16,1-2 0 0,1-2 0 0,-1 0 0 16,-1-3 0-16,2 1 0 0,2 0 0 0,-7 0 0 15,-6-1 0-15,2 2 0 0,0-3 128 0,-6 0-128 0,-5-4 128 16,-6-2-128-16,-6-3 128 0,-1 0-128 0,-1-1 0 0,-2-3 128 16,-4-3-128-16,-4-5 0 0,-5-1 0 0,-4-2 128 15,-3 0-128-15,-3-3 0 0,-4-6-160 0,0-9 160 31,2-8-2496-31,-5-6-416 0</inkml:trace>
  <inkml:trace contextRef="#ctx0" brushRef="#br0" timeOffset="3552.31">19464 4484 18431 0,'3'-22'1632'0,"-3"6"-1312"0,0-4-320 0,0-2 0 15,-4-4 2928-15,2-1 512 0,0-3 96 0,0 1 32 16,-1 1-1712-16,-1 0-320 0,-3 2-80 0,0-2-16 16,-3-1-608-16,-2-1-112 0,-3 1-16 0,-4 0-16 15,-3 0-416-15,-4-1-80 0,-4-4 0 0,-5 2-16 16,-1 0-176-16,-2 3 0 0,-1-1 0 0,1 2 0 16,-2 3 0-16,3 3 0 0,-4 2 0 0,0 3 0 15,-3-2 0-15,-2 4 0 0,-3 1 160 0,1 2-160 0,1-1 320 16,0 3-64-16,-2 3 0 0,2 1 0 0,0 1-48 0,-5 2-16 15,-6 1 0-15,0 4 0 0,1 4-64 0,1 0-128 16,0 4 176-16,1 1-176 0,1 1 144 0,-3 2-144 16,-5 0 0-16,3 2 144 0,0 4-144 0,1 2 0 15,2-1 0-15,3 2 0 0,2 0 0 0,-2 0 0 16,-4 3 0-16,4-2 0 0,3 0 0 0,2 1 0 16,4 1 0-16,2 0 0 0,2 1 0 0,1-1 0 15,4 5 0-15,0-2 0 0,2 2 0 0,1 3 0 16,2 5 0-16,3-1 0 0,0 0-128 0,4 2 128 15,2 7 0-15,4 0 0 0,0 2 0 0,3 4 0 16,1 6 0-16,2 3 0 0,2 8-176 0,2 4 176 0,4 0-128 16,3 3 128-16,2 1-176 0,6 0 176 0,3 1-208 0,5-5 80 15,4-5-64-15,8-4 0 0,5-3 0 0,6-3 0 16,5 0-80-16,5-8-32 0,0-8 0 0,6-5 0 16,7-6 304-16,10-8 0 0,12-7 0 0,2-7 0 15,2-4 288-15,5-7 160 0,7-6 48 0,-1-7 0 16,-2-7 64-16,1-8 16 0,1-5 0 0,-1-8 0 15,-2-7-272-15,-5-2-48 0,-8 1-16 0,-1-5 0 32,-2-3-624-32,-5-1-112 0,-6-4-16 0,-7 2-16 15,-8 1-2480-15,-5 2-480 0,-3 4-96 0,-6 0-11456 0</inkml:trace>
  <inkml:trace contextRef="#ctx0" brushRef="#br0" timeOffset="10876.45">6467 5584 31503 0,'0'0'1392'0,"0"0"288"0,0 0-1344 0,0 0-336 0,0 0 0 0,0 0 0 15,0 0 784-15,0 0 96 0,10 0 16 0,-10 0 0 16,0 0-336-16,8-3-64 0,-8 3-16 0,9 0 0 15,-9 0-480-15,9 0 0 0,-9 0 0 0,0 0 0 16,10 3 128-16,-1-1-128 0,-9-2 0 0,12 0 144 16,-1 2 144-16,0 0 32 0,2 0 0 0,1 1 0 15,3-1 240-15,-3 0 48 0,0 1 16 0,2 1 0 16,0-1-48-16,2 0 0 0,2-1 0 0,-1 1 0 16,5-1-240-16,0-1-48 0,1-2-16 0,3 0 0 15,0 1-112-15,4-1-32 0,4-3 0 0,4 1 0 16,3 1-128-16,-1-1 0 0,1-1-160 0,-1 2 160 15,1-2 0-15,0 3 0 0,0-1 0 0,1 2 0 16,1 2 0-16,3-1-144 0,1-1 144 0,-1 3 0 0,-1 2 0 0,-1 0 0 16,0-2 0-16,0 0 0 0,0-3 0 0,2 3 0 15,1 0 0-15,5 0 0 0,3-4 0 0,-2-1 0 16,-2-4 0-16,0 2 0 0,-1 2 0 0,3-1 0 16,1-4 0-16,1 1 0 0,5 4 0 0,-4-1 0 15,-2-3 0-15,-1 1 0 0,-1 1 0 0,3 0 0 16,1 2 0-16,3-1 0 0,-2-1 0 0,0 2 0 15,-3 1 0-15,-4 2 0 0,-1 0 0 0,0 2 0 16,0-2 0-16,3 1 0 0,2-1 0 0,-1 1 0 16,-4 0 0-16,0 1 0 0,-3-1 0 0,-1 0 0 15,1-1 0-15,-1 1 0 0,2-1 0 0,3 0 0 0,1 2 0 16,-3-1 0-16,-3-1 0 0,-2 0 0 0,-2 0 0 16,-2 1 0-16,-2 1 0 0,1-1 176 0,0-2-176 0,1 1 192 15,0 1-64-15,-4 0 0 0,-2 0 0 0,-2 0 0 16,-3-4-128-16,-3 2 160 0,-1 0-160 0,-2 0 160 15,-2-1-160-15,-2 1 0 0,-2-2 0 0,0 2 128 16,-3 1 0-16,-1 0-128 0,-2-3 192 0,-1 2-64 16,-1-1 128-16,-2 1 32 0,-8 0 0 0,9 0 0 15,-9 0 0-15,0 0 0 0,0 0 0 0,9 0 0 16,-9 0-128-16,0 0-32 0,0 0 0 0,0 0 0 16,0 0-128-16,0 0 0 0,6-3 0 0,-6 3-176 15,0 0-128-15,0 0-16 0,0 0-16 0,0 0 0 16,-4-6-1248-16,-2 4-240 0,-4 0-48 0,-5 0-10608 15,-7-2-2128-15</inkml:trace>
  <inkml:trace contextRef="#ctx0" brushRef="#br0" timeOffset="11674.56">3161 6819 30351 0,'0'0'1344'0,"0"0"272"0,0 0-1296 0,0 0-320 15,0 0 0-15,0 0 0 0,0 0 832 0,0 0 112 16,0 0 16-16,0 0 0 0,0 0-496 0,0 0-80 15,0 0-32-15,0 0 0 0,0 0-352 0,0 0 0 16,9-2 0-16,-9 2 0 0,10-1 144 0,-10 1-144 16,11 1 192-16,0 1-192 0,-1-1 560 0,2 1 0 15,1 0 0-15,4 1 0 0,2-1 112 0,4 0 32 16,2 0 0-16,5 0 0 0,6 0-144 0,1-2-32 0,0 0 0 16,4 0 0-16,3 0-208 0,3 0-64 15,1 0 0-15,7 0 0 0,7 1-96 0,0-1-32 0,-1 0 0 0,0 1 0 16,2 0-128-16,1 1 0 0,1 0 0 0,3-2-176 15,4-1 176-15,0 1 0 0,0-1 0 0,-1 0 0 16,0 0 0-16,5-1 0 0,6-2 0 0,-5 1 0 16,-1 0 0-16,-3 1 0 0,0-1 128 0,2 1-128 15,2 0 0-15,-3 2 144 0,-1-1-144 0,-5 0 0 16,-2 1 176-16,2 1-176 0,5 0 160 0,-6 1-160 16,-4-1 224-16,-3 0-48 0,-2 0-16 0,-1 2 0 15,0-2 48-15,0-1 16 0,0 0 0 0,-3 0 0 16,-3-1-224-16,-4 0 0 0,0-1 128 0,-4 1-128 15,-3 0 0-15,-2 1 144 0,0 0-144 0,0 0 128 16,-1-1-128-16,-2 0 0 0,-1 0 0 0,-3 0 0 16,-6-1-224-16,0-1-128 0,-2 2-32 0,-2-2-19456 15</inkml:trace>
  <inkml:trace contextRef="#ctx0" brushRef="#br0" timeOffset="33657.48">20502 5378 5519 0,'-23'0'240'0,"7"1"64"0,0 0-304 0,-2-1 0 15,-2 0 0-15,2 0 0 0,-1 0 2944 0,1 1 512 16,2 1 128-16,-1 0 0 0,1-2-2112 0,-3 1-448 15,-1 0-64-15,0 0-32 0,2 1-272 0,-1 0-48 16,0-1-16-16,2 0 0 0,2-1 48 0,4 0 0 16,2-1 0-16,0 0 0 0,2-1-80 0,7 2-16 15,0 0 0-15,0 0 0 0,-4-5-256 0,2-1-48 16,0-1-16-16,2 1 0 0,2-2-224 0,-1 2 0 0,0 0 128 0,-1 6-128 16,0 0 288-16,0 0 16 0,2-7 0 0,-2 7 0 15,0 0 432-15,0 0 96 0,0 0 0 0,0 0 16 16,0 0-144-16,0 0-16 0,0 0-16 0,0 0 0 15,0 0-352-15,0 0-64 0,0 0 0 0,0 0-16 16,10 0-240-16,0 0 144 0,-10 0-144 0,14-1 128 16,1 2 48-16,1 2 0 0,-1-2 0 0,2 1 0 15,0-2 128-15,1 0 16 0,-3 0 16 0,1 0 0 16,-1 0-64-16,2 0-16 0,-1 0 0 0,3 0 0 16,4 0-128-16,0 0-128 0,-1-2 144 0,5 0-144 15,2 0 0-15,4 2 0 0,4-1 0 0,2-1 0 16,3-1 128-16,0 0-128 0,0 0 0 0,-1-2 144 15,1-2-144-15,0 1 160 0,0 0-160 0,1 2 160 16,1 0-160-16,1 0 128 0,0-3-128 0,-2 2 128 0,-4 5 0 16,-1-1-128-16,-3 1 192 0,-1 0-64 15,-1 1 128-15,0 2 0 0,-1 3 16 0,1-1 0 0,-3 1 176 0,0 0 16 16,2 3 16-16,-1 1 0 0,0-1-224 0,-2 0-64 16,-3-1 0-16,-2 0 0 0,-3-1-48 0,0-2-16 15,-2 1 0-15,-2-1 0 0,-4-3-128 0,2 1 160 16,-3-3-160-16,-1 0 160 0,0-1-160 0,0-1 0 15,-3 2 0-15,-8 0-176 16,0 0-432-16,6-3-96 0,-6 3 0 0,6-8-12160 16,-3 0-2432-16</inkml:trace>
  <inkml:trace contextRef="#ctx0" brushRef="#br0" timeOffset="36781">11853 6988 911 0,'0'0'0'0,"0"0"0"16,0 0 0-16,0 0 0 0,7 0 7104 0,2 1 1344 16,-1-1 272-16,3-3 48 0,0-2-6224 0,2-3-1264 15,3-1-240-15,4 0-48 0,0-2-448 0,1 0-96 16,2-2 0-16,-1 0-16 0,0 0-432 0,-6 1 0 16,2 1 128-16,-4 1-128 0,1 0 0 0,-3 2 0 15,0 4 0-15,-1 0 0 0,-1 1 0 0,0 1 0 16,-3 1 0-16,2 3 0 0,-3 0-176 0,-6-2-64 15,7 2-16-15,-7-2 0 16,5 6-592-16,-5-6-128 0,1 8-32 0,-5 0 0 16,-1 1-3424-16,-4 1-688 0</inkml:trace>
  <inkml:trace contextRef="#ctx0" brushRef="#br0" timeOffset="37148.08">12098 6866 20271 0,'0'0'1792'0,"0"0"-1424"0,0 0-368 0,-1 10 0 15,1-10 2832-15,0 13 496 0,0-2 112 0,-2 1 16 16,2 1-2176-16,3 2-416 0,-1 1-96 0,0 4 0 16,-1 3-592-16,2 4-176 0,2 5 0 0,0 0 0 15,-1-1 0-15,0 4 0 0,0-2 0 0,2-2-144 16,-1 0 144-16,1 0 0 0,-1-1 0 0,-1-1 0 16,-2 1 0-16,-1-2 0 0,1-4 0 0,-2 0 0 15,-2 0 0-15,0 0 0 0,0 1 0 0,-2-2 128 16,1-2-128-16,0-2 0 0,-4-2 0 0,2-2 0 0,0-3 0 15,2-1-128-15,-3-2 128 0,3-1-192 0,0-1 64 0,3-7 0 16,-6 6 0-16,6-6 0 0,-5 7 128 0,5-7 0 16,0 0 0-16,0 0 0 0,0 0 0 0,0 0 256 15,0 0-64-15,0 0-16 0,0 0 32 0,9 1 16 16,3-6 0-16,4-4 0 0,2-5 96 0,4-2 0 16,4-5 16-16,2-3 0 0,0 1-80 0,1-3-32 15,1 0 0-15,0 0 0 0,1-2-224 0,-1 2 176 16,-4-2-176-16,-1 4 160 15,-5 2-544-15,-3 4-128 0,-4 3 0 0,-2 3-16 16,-4 2-2624-16,-7 10-528 0,4-7-96 0</inkml:trace>
  <inkml:trace contextRef="#ctx0" brushRef="#br0" timeOffset="37445.12">12618 6448 20271 0,'0'0'1792'0,"0"0"-1424"0,0 0-368 0,0 0 0 15,0 0 4928-15,0 0 928 0,0 0 176 0,0 0 48 16,0 0-4464-16,0 0-880 0,0 0-176 0,0 0-48 16,-4 11-336-16,-1 6-176 0,0 5 160 0,0 7-160 15,-1 8-224-15,0 8-144 0,-2 7-16 0,2 7-16 16,-1 4 192-16,2 5 32 0,0 4 16 0,1 2 0 15,3 0 160-15,1 2 0 0,0-5 0 0,1 0 0 0,1-3 0 0,0-1 0 16,2-2 0-16,0-2-128 16,2-2-256-16,-1-4-64 0,2-3 0 0,-1-3 0 15,1-2-2304-15,-1-4-448 0,1-2-112 0,-1-4-6704 16,0-8-1344-16</inkml:trace>
  <inkml:trace contextRef="#ctx0" brushRef="#br0" timeOffset="37781.12">13066 6873 18431 0,'-8'2'1632'0,"-1"2"-1312"0,-2 2-320 0,-1 2 0 15,-2 2 2128-15,-3 5 368 0,-3 4 64 0,3 6 0 16,-1 6-1328-16,2 5-272 0,0 4-48 0,5 5-16 16,4 3-256-16,4-1-48 0,6 0-16 0,3-2 0 15,7-3 80-15,7-6 16 0,4-2 0 0,5-7 0 16,-1-5-304-16,3-5-64 0,5-5-16 0,-2-5 0 16,-1-6 240-16,0-6 48 0,0-6 16 0,-1-3 0 15,1-2 608-15,-3-4 112 0,0-3 32 0,-3-3 0 16,-5-1-288-16,-4-2-48 0,-5-3-16 0,-5-3 0 15,-5-2-608-15,-5-3-128 0,-4-3-32 0,-11-1 0 16,-5-2-592-16,-5-1-112 0,-3-2-32 0,-3 2-13344 16,-2 1-2672-16</inkml:trace>
  <inkml:trace contextRef="#ctx0" brushRef="#br0" timeOffset="39928.01">24428 6035 8287 0,'-7'6'368'0,"7"-6"80"0,-10-1-448 0,-2 0 0 16,-2-3 0-16,-3-1 0 0,-3-1 7232 0,0-2 1376 15,-4-2 272-15,-2-2 48 0,-4-2-6752 0,0-1-1360 16,-2 0-272-16,0 0-48 0,-1-2-496 0,-1 2 128 15,-2-2-128-15,0 3 0 0,-3 0 160 0,-7-1-16 16,-5 3 0-16,-3 1 0 0,-1 3 144 0,0 2 32 16,0 4 0-16,-1 2 0 0,-1 0 16 0,-7 3 16 15,-7 0 0-15,1 2 0 0,1-2-160 0,2 1-16 16,-1 1-16-16,-5-1 0 0,-5 1-160 0,0-1 0 0,1 0 0 16,2 1 0-16,1-1 128 0,-4 1-128 0,-6-2 0 0,1-1 128 15,1 0-128-15,3 0 0 0,-2 0 0 0,-3-1 0 16,-7-1 0-16,4-1 0 0,4-1 0 0,-1 0 0 15,-3-1 0-15,-1 1 0 0,-1-2 0 0,3 2 0 16,5 0 0-16,-6 0 0 0,-6-1 0 0,4 1 128 16,3 2-128-16,1 2 0 0,-1 1 144 0,-2 0-144 15,-6 4 0-15,6-1 144 0,5 2-144 0,-4 1 0 16,-7 0 0-16,2 1 0 0,2-1 0 0,2 1 0 16,1-1 0-16,-2 1 0 0,-4 1 0 0,5 0 0 15,5 0 128-15,-3-1-128 0,-3-2 0 0,1 0 0 16,0 0 0-16,3-1 0 0,4-5 128 0,-3 0-128 15,-4-2 128-15,0-2-128 0,2 0 144 0,1 0-144 16,1-3 0-16,-2 0 0 0,-2-1 0 0,3 2 0 16,3-1 0-16,-1 3 0 0,-6 0 0 0,2 0 0 0,3 1 128 15,2 1-128-15,3 1 0 0,-2 0 0 0,-4 2 224 0,1 0-48 16,3 1-16-16,3-1 0 0,2-1-160 0,0 2 160 16,-1-1-160-16,3-1 160 0,3-1-160 0,4-2 128 15,2 1-128-15,-2 0 128 0,-7-1 0 0,2 1-128 16,3-1 192-16,1 1-64 0,1 0 0 0,-7 0-128 15,-1-2 192-15,-1 2-64 0,2 0-128 0,-1 2 0 16,2 1 0-16,0-2 128 0,-2-2-128 0,1 1 0 16,0 0 0-16,2 1 0 0,4 0 0 0,-1 0 0 15,1-2 0-15,0 1 0 0,-2-1 0 0,4 1 0 16,3 0 0-16,3 0 0 0,2 0 0 0,1 1 0 0,0 0 0 0,1 1 128 16,0-1-128-16,3 0 192 0,4 0-192 0,4 1 192 15,2 0-192-15,-1 0 192 0,3 0-192 16,-2-1 192-16,-1 2-192 0,0 1 0 0,1 1 0 0,2 0 0 15,3 2 0-15,1 1 0 0,2 0 0 0,2 1 0 16,0-1 0-16,0 1 0 0,3-1 0 0,1 2 0 16,0 0 0-16,-1 1 0 0,1-1 0 0,1 1 0 15,3 3 0-15,1 2 0 0,2-1-176 0,2 2 176 16,1 0-144-16,4 3 144 0,0 2-160 0,2 2 160 16,2 2-192-16,1 0 192 0,-1-1-208 0,4 4 80 15,0 0 128-15,3 0-208 0,-1 2 80 0,2-1 128 16,-1-1-192-16,2 0 192 0,2-1-160 0,3 0 160 15,-1 2-128-15,2 0 128 0,1-2 0 0,3 2-144 16,2-3 16-16,4-2 0 0,-2-5 0 0,6 0 0 16,0 0 128-16,6 0-208 0,3 0 80 0,3-1 128 0,6 0-208 15,-2 0 80-15,0-2 128 0,2 0-208 0,0-1 208 0,2 0-144 16,0-2 144-16,3 2-128 0,-1 0 128 0,5 1 0 16,2-2-144-16,0 1 144 0,-1-2 0 0,2 0-144 15,1-2 144-15,2 1 0 0,1-1 0 0,3-1 0 16,2-1 0-16,1-1 0 0,5-1 0 0,-3-2 0 15,1-1-128-15,1 0 128 0,2-1 0 0,4-2-128 16,6 1 128-16,-1-3 0 0,-3-1-176 0,1 0 176 16,-1-2-160-16,6-1 160 0,5 0-192 0,1-2 48 15,-5 1 16-15,4 0 0 0,2-1-64 0,2 0-16 16,2 3 0-16,0 0 0 0,-1 1-144 0,3 2-32 16,5 1 0-16,-3 1 0 0,-2 1 112 0,2 0 16 0,-2-1 0 0,4-2 0 15,2 1 256-15,0-2 0 0,-1-1 0 0,3-1 0 16,7-1 0-16,-3-2 0 0,-5 1 0 0,3-2 0 15,3 2 0-15,-4-2 0 0,-7 2 0 0,2-1 0 16,0 1 0-16,2 2 0 0,-1 3 0 0,-3 1 0 16,-5-1 0-16,2 3 0 0,4 0 0 0,-4 2 0 15,-5-1 0-15,3 0 0 0,0 1 0 0,3-1 0 16,3 0 0-16,-2 2 0 0,-7-3 0 0,3 0 0 16,3 1 0-16,0-2 0 0,0 0 0 0,-1 0 0 15,0-2 128-15,2 1 0 0,5 2-128 0,-6-1 192 16,-7 0-192-16,2 0 0 0,4 0 0 0,0 2 0 15,1 2 0-15,-3-1 0 0,-2-1 128 0,2-1-128 16,3 2 128-16,-2-2-128 0,-5-1 176 0,3 1-176 16,2-2 224-16,2 0-64 0,3-1-16 0,-3-1 0 15,-7 0-144-15,2-1 0 0,6-2 0 0,-4 1 0 16,0 1 240-16,-3-2-48 0,-3 0 0 0,4 1 0 0,1-1 0 0,-2 1 0 16,-6 0 0-16,-2 0 0 0,-2-1-16 0,4 1-16 15,2-2 0-15,-5 3 0 0,-4-1 32 0,-3 0 16 16,-5-2 0-16,2 1 0 0,2-1-16 0,-1 0 0 15,1-3 0-15,-4 0 0 0,-6 0-192 0,-1 1 0 16,1-2 128-16,1 2-128 0,3-1 0 0,0 1 0 16,-2 0 0-16,-4 1 0 0,-4-2 0 0,-2 1 176 15,-2-3-176-15,1 0 160 0,-1-1-16 0,2 1 0 16,1-1 0-16,-4 0 0 0,-2 0-144 0,-3-2 128 16,-2-2-128-16,-3 0 128 0,-4-3-128 0,-3 2 0 0,-1-2 0 15,-2 0 128-15,-2-1-128 0,-2-1 160 0,-3-1-160 16,-3-2 160-16,-4-2 96 0,-3-3 32 0,-4-1 0 0,-3-3 0 15,-3-3-48-15,-5-3-16 0,-3-4 0 0,-2-4 0 16,-3-4-224-16,-4-7-208 0,-3-7 32 0,0-6 16 31,1-5-2032-31,3-3-416 0,0-3-80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504" name="Rectangle 103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defRPr kumimoji="0" sz="1200"/>
            </a:lvl1pPr>
          </a:lstStyle>
          <a:p>
            <a:pPr>
              <a:defRPr/>
            </a:pPr>
            <a:endParaRPr lang="en-US" dirty="0"/>
          </a:p>
        </p:txBody>
      </p:sp>
      <p:sp>
        <p:nvSpPr>
          <p:cNvPr id="15363" name="Rectangle 1033"/>
          <p:cNvSpPr>
            <a:spLocks noGrp="1" noRot="1" noChangeAspect="1" noChangeArrowheads="1"/>
          </p:cNvSpPr>
          <p:nvPr>
            <p:ph type="sldImg" idx="2"/>
          </p:nvPr>
        </p:nvSpPr>
        <p:spPr bwMode="auto">
          <a:xfrm>
            <a:off x="1257300" y="717550"/>
            <a:ext cx="4800600" cy="3600450"/>
          </a:xfrm>
          <a:prstGeom prst="rect">
            <a:avLst/>
          </a:prstGeom>
          <a:noFill/>
          <a:ln w="9525">
            <a:solidFill>
              <a:srgbClr val="000000"/>
            </a:solidFill>
            <a:miter lim="800000"/>
            <a:headEnd/>
            <a:tailEnd/>
          </a:ln>
        </p:spPr>
      </p:sp>
      <p:sp>
        <p:nvSpPr>
          <p:cNvPr id="362506" name="Rectangle 1034"/>
          <p:cNvSpPr>
            <a:spLocks noGrp="1" noChangeArrowheads="1"/>
          </p:cNvSpPr>
          <p:nvPr>
            <p:ph type="body" sz="quarter" idx="3"/>
          </p:nvPr>
        </p:nvSpPr>
        <p:spPr bwMode="auto">
          <a:xfrm>
            <a:off x="975361" y="4560571"/>
            <a:ext cx="5364480" cy="4320540"/>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2507" name="Rectangle 1035"/>
          <p:cNvSpPr>
            <a:spLocks noGrp="1" noChangeArrowheads="1"/>
          </p:cNvSpPr>
          <p:nvPr>
            <p:ph type="dt" idx="1"/>
          </p:nvPr>
        </p:nvSpPr>
        <p:spPr bwMode="auto">
          <a:xfrm>
            <a:off x="4145281" y="0"/>
            <a:ext cx="3169920" cy="480060"/>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a:defRPr kumimoji="0" sz="1200"/>
            </a:lvl1pPr>
          </a:lstStyle>
          <a:p>
            <a:pPr>
              <a:defRPr/>
            </a:pPr>
            <a:endParaRPr lang="en-US" dirty="0"/>
          </a:p>
        </p:txBody>
      </p:sp>
      <p:sp>
        <p:nvSpPr>
          <p:cNvPr id="362508" name="Rectangle 1036"/>
          <p:cNvSpPr>
            <a:spLocks noGrp="1" noChangeArrowheads="1"/>
          </p:cNvSpPr>
          <p:nvPr>
            <p:ph type="ftr" sz="quarter" idx="4"/>
          </p:nvPr>
        </p:nvSpPr>
        <p:spPr bwMode="auto">
          <a:xfrm>
            <a:off x="0" y="9121140"/>
            <a:ext cx="3169920" cy="480060"/>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defRPr kumimoji="0" sz="1200"/>
            </a:lvl1pPr>
          </a:lstStyle>
          <a:p>
            <a:pPr>
              <a:defRPr/>
            </a:pPr>
            <a:endParaRPr lang="en-US" dirty="0"/>
          </a:p>
        </p:txBody>
      </p:sp>
      <p:sp>
        <p:nvSpPr>
          <p:cNvPr id="362509" name="Rectangle 1037"/>
          <p:cNvSpPr>
            <a:spLocks noGrp="1" noChangeArrowheads="1"/>
          </p:cNvSpPr>
          <p:nvPr>
            <p:ph type="sldNum" sz="quarter" idx="5"/>
          </p:nvPr>
        </p:nvSpPr>
        <p:spPr bwMode="auto">
          <a:xfrm>
            <a:off x="4145281" y="9121140"/>
            <a:ext cx="3169920" cy="480060"/>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a:defRPr kumimoji="0" sz="1200"/>
            </a:lvl1pPr>
          </a:lstStyle>
          <a:p>
            <a:pPr>
              <a:defRPr/>
            </a:pPr>
            <a:fld id="{37D808C9-7088-4FB4-957E-64B568DF1E11}" type="slidenum">
              <a:rPr lang="en-US"/>
              <a:pPr>
                <a:defRPr/>
              </a:pPr>
              <a:t>‹#›</a:t>
            </a:fld>
            <a:endParaRPr lang="en-US" dirty="0"/>
          </a:p>
        </p:txBody>
      </p:sp>
    </p:spTree>
    <p:extLst>
      <p:ext uri="{BB962C8B-B14F-4D97-AF65-F5344CB8AC3E}">
        <p14:creationId xmlns:p14="http://schemas.microsoft.com/office/powerpoint/2010/main" val="13779521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a:t>
            </a:fld>
            <a:endParaRPr lang="en-US" dirty="0"/>
          </a:p>
        </p:txBody>
      </p:sp>
    </p:spTree>
    <p:extLst>
      <p:ext uri="{BB962C8B-B14F-4D97-AF65-F5344CB8AC3E}">
        <p14:creationId xmlns:p14="http://schemas.microsoft.com/office/powerpoint/2010/main" val="900107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58740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r>
              <a:rPr kumimoji="1" lang="en-US" sz="1200" b="0" i="0" kern="1200" dirty="0">
                <a:solidFill>
                  <a:srgbClr val="7030A0"/>
                </a:solidFill>
                <a:effectLst/>
                <a:latin typeface="Times New Roman" pitchFamily="18" charset="0"/>
                <a:ea typeface="+mn-ea"/>
                <a:cs typeface="+mn-cs"/>
              </a:rPr>
              <a:t>Figure 1. Unlike previous chips that combine MPUs in an FPGA fabric, Xilinx’s new Zynq-7000 Extensible Processing Platform device family lets the ARM processor, rather than the programmable logic, run the show.</a:t>
            </a:r>
            <a:endParaRPr lang="en-US" b="0" dirty="0">
              <a:solidFill>
                <a:srgbClr val="7030A0"/>
              </a:solidFill>
            </a:endParaRPr>
          </a:p>
        </p:txBody>
      </p:sp>
    </p:spTree>
    <p:extLst>
      <p:ext uri="{BB962C8B-B14F-4D97-AF65-F5344CB8AC3E}">
        <p14:creationId xmlns:p14="http://schemas.microsoft.com/office/powerpoint/2010/main" val="649624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a:solidFill>
                  <a:schemeClr val="tx1"/>
                </a:solidFill>
                <a:effectLst/>
                <a:latin typeface="Times New Roman" pitchFamily="18" charset="0"/>
                <a:ea typeface="+mn-ea"/>
                <a:cs typeface="+mn-cs"/>
              </a:rPr>
              <a:t>The CLB is the basic logic unit in a FPGA. Exact numbers and features vary from device to device, but every CLB consists of a configurable switch matrix with 4 or 6 inputs, some selection circuitry (MUX, etc), and flip-flops. The switch matrix is highly flexible and can be configured to handle combinatorial logic, shift registers or RAM. More architectural details can be found in the applicable device’s data sheet.</a:t>
            </a:r>
            <a:endParaRPr lang="en-US" dirty="0"/>
          </a:p>
        </p:txBody>
      </p:sp>
      <p:sp>
        <p:nvSpPr>
          <p:cNvPr id="4" name="Slide Number Placeholder 3"/>
          <p:cNvSpPr>
            <a:spLocks noGrp="1"/>
          </p:cNvSpPr>
          <p:nvPr>
            <p:ph type="sldNum" sz="quarter" idx="10"/>
          </p:nvPr>
        </p:nvSpPr>
        <p:spPr/>
        <p:txBody>
          <a:bodyPr/>
          <a:lstStyle/>
          <a:p>
            <a:pPr>
              <a:defRPr/>
            </a:pPr>
            <a:fld id="{37D808C9-7088-4FB4-957E-64B568DF1E11}" type="slidenum">
              <a:rPr lang="en-US" smtClean="0"/>
              <a:pPr>
                <a:defRPr/>
              </a:pPr>
              <a:t>14</a:t>
            </a:fld>
            <a:endParaRPr lang="en-US" dirty="0"/>
          </a:p>
        </p:txBody>
      </p:sp>
    </p:spTree>
    <p:extLst>
      <p:ext uri="{BB962C8B-B14F-4D97-AF65-F5344CB8AC3E}">
        <p14:creationId xmlns:p14="http://schemas.microsoft.com/office/powerpoint/2010/main" val="189724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6EEB9B7-5B5A-4197-BA4D-98DCE6C07F65}" type="slidenum">
              <a:rPr lang="en-US" smtClean="0"/>
              <a:pPr/>
              <a:t>23</a:t>
            </a:fld>
            <a:endParaRPr lang="en-US" dirty="0"/>
          </a:p>
        </p:txBody>
      </p:sp>
      <p:sp>
        <p:nvSpPr>
          <p:cNvPr id="20483" name="Rectangle 2"/>
          <p:cNvSpPr>
            <a:spLocks noGrp="1" noRot="1" noChangeAspect="1" noChangeArrowheads="1" noTextEdit="1"/>
          </p:cNvSpPr>
          <p:nvPr>
            <p:ph type="sldImg"/>
          </p:nvPr>
        </p:nvSpPr>
        <p:spPr>
          <a:xfrm>
            <a:off x="1087438" y="500063"/>
            <a:ext cx="5132387" cy="3849687"/>
          </a:xfrm>
          <a:ln/>
        </p:spPr>
      </p:sp>
      <p:sp>
        <p:nvSpPr>
          <p:cNvPr id="20484" name="Rectangle 3"/>
          <p:cNvSpPr>
            <a:spLocks noGrp="1" noChangeArrowheads="1"/>
          </p:cNvSpPr>
          <p:nvPr>
            <p:ph type="body" idx="1"/>
          </p:nvPr>
        </p:nvSpPr>
        <p:spPr>
          <a:xfrm>
            <a:off x="1030289" y="4957764"/>
            <a:ext cx="5254625" cy="3863975"/>
          </a:xfrm>
          <a:noFill/>
          <a:ln/>
        </p:spPr>
        <p:txBody>
          <a:bodyPr/>
          <a:lstStyle/>
          <a:p>
            <a:endParaRPr lang="en-US" dirty="0"/>
          </a:p>
        </p:txBody>
      </p:sp>
    </p:spTree>
    <p:extLst>
      <p:ext uri="{BB962C8B-B14F-4D97-AF65-F5344CB8AC3E}">
        <p14:creationId xmlns:p14="http://schemas.microsoft.com/office/powerpoint/2010/main" val="2998709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63B6B562-A985-4FA7-A4F7-36D78D25C84F}" type="slidenum">
              <a:rPr lang="en-US" smtClean="0"/>
              <a:pPr/>
              <a:t>29</a:t>
            </a:fld>
            <a:endParaRPr lang="en-US" dirty="0"/>
          </a:p>
        </p:txBody>
      </p:sp>
      <p:sp>
        <p:nvSpPr>
          <p:cNvPr id="17411" name="Rectangle 2"/>
          <p:cNvSpPr>
            <a:spLocks noGrp="1" noRot="1" noChangeAspect="1" noChangeArrowheads="1" noTextEdit="1"/>
          </p:cNvSpPr>
          <p:nvPr>
            <p:ph type="sldImg"/>
          </p:nvPr>
        </p:nvSpPr>
        <p:spPr>
          <a:xfrm>
            <a:off x="1087438" y="500063"/>
            <a:ext cx="5132387" cy="3849687"/>
          </a:xfrm>
          <a:ln/>
        </p:spPr>
      </p:sp>
      <p:sp>
        <p:nvSpPr>
          <p:cNvPr id="17412" name="Rectangle 3"/>
          <p:cNvSpPr>
            <a:spLocks noGrp="1" noChangeArrowheads="1"/>
          </p:cNvSpPr>
          <p:nvPr>
            <p:ph type="body" idx="1"/>
          </p:nvPr>
        </p:nvSpPr>
        <p:spPr>
          <a:xfrm>
            <a:off x="1030289" y="4957764"/>
            <a:ext cx="5254625" cy="3863975"/>
          </a:xfrm>
          <a:noFill/>
          <a:ln/>
        </p:spPr>
        <p:txBody>
          <a:bodyPr/>
          <a:lstStyle/>
          <a:p>
            <a:endParaRPr lang="en-US" dirty="0"/>
          </a:p>
        </p:txBody>
      </p:sp>
    </p:spTree>
    <p:extLst>
      <p:ext uri="{BB962C8B-B14F-4D97-AF65-F5344CB8AC3E}">
        <p14:creationId xmlns:p14="http://schemas.microsoft.com/office/powerpoint/2010/main" val="1411680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343112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435849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35</a:t>
            </a:fld>
            <a:endParaRPr lang="en-US" dirty="0"/>
          </a:p>
        </p:txBody>
      </p:sp>
    </p:spTree>
    <p:extLst>
      <p:ext uri="{BB962C8B-B14F-4D97-AF65-F5344CB8AC3E}">
        <p14:creationId xmlns:p14="http://schemas.microsoft.com/office/powerpoint/2010/main" val="2139134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1597870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0686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4014253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38</a:t>
            </a:fld>
            <a:endParaRPr lang="en-US" dirty="0"/>
          </a:p>
        </p:txBody>
      </p:sp>
    </p:spTree>
    <p:extLst>
      <p:ext uri="{BB962C8B-B14F-4D97-AF65-F5344CB8AC3E}">
        <p14:creationId xmlns:p14="http://schemas.microsoft.com/office/powerpoint/2010/main" val="762550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39</a:t>
            </a:fld>
            <a:endParaRPr lang="en-US" dirty="0"/>
          </a:p>
        </p:txBody>
      </p:sp>
    </p:spTree>
    <p:extLst>
      <p:ext uri="{BB962C8B-B14F-4D97-AF65-F5344CB8AC3E}">
        <p14:creationId xmlns:p14="http://schemas.microsoft.com/office/powerpoint/2010/main" val="3052184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40</a:t>
            </a:fld>
            <a:endParaRPr lang="en-US" dirty="0"/>
          </a:p>
        </p:txBody>
      </p:sp>
    </p:spTree>
    <p:extLst>
      <p:ext uri="{BB962C8B-B14F-4D97-AF65-F5344CB8AC3E}">
        <p14:creationId xmlns:p14="http://schemas.microsoft.com/office/powerpoint/2010/main" val="345015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864358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31447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41853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1310852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4104508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269161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240758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Master" Target="../slideMasters/slideMaster2.xml"/><Relationship Id="rId5" Type="http://schemas.openxmlformats.org/officeDocument/2006/relationships/image" Target="../media/image9.gif"/><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86" descr="OverheadTitle"/>
          <p:cNvPicPr>
            <a:picLocks noChangeAspect="1" noChangeArrowheads="1"/>
          </p:cNvPicPr>
          <p:nvPr/>
        </p:nvPicPr>
        <p:blipFill>
          <a:blip r:embed="rId2" cstate="print"/>
          <a:srcRect/>
          <a:stretch>
            <a:fillRect/>
          </a:stretch>
        </p:blipFill>
        <p:spPr bwMode="auto">
          <a:xfrm>
            <a:off x="771525" y="776288"/>
            <a:ext cx="8372475" cy="1819275"/>
          </a:xfrm>
          <a:prstGeom prst="rect">
            <a:avLst/>
          </a:prstGeom>
          <a:noFill/>
          <a:ln w="9525">
            <a:noFill/>
            <a:miter lim="800000"/>
            <a:headEnd/>
            <a:tailEnd/>
          </a:ln>
        </p:spPr>
      </p:pic>
      <p:sp>
        <p:nvSpPr>
          <p:cNvPr id="5" name="Rectangle 1081"/>
          <p:cNvSpPr>
            <a:spLocks noChangeArrowheads="1"/>
          </p:cNvSpPr>
          <p:nvPr/>
        </p:nvSpPr>
        <p:spPr bwMode="auto">
          <a:xfrm>
            <a:off x="0" y="6648450"/>
            <a:ext cx="9144000" cy="209550"/>
          </a:xfrm>
          <a:prstGeom prst="rect">
            <a:avLst/>
          </a:prstGeom>
          <a:solidFill>
            <a:srgbClr val="EAEAEA"/>
          </a:solidFill>
          <a:ln w="12700">
            <a:noFill/>
            <a:miter lim="800000"/>
            <a:headEnd/>
            <a:tailEnd/>
          </a:ln>
          <a:effectLst/>
        </p:spPr>
        <p:txBody>
          <a:bodyPr anchor="ctr">
            <a:spAutoFit/>
          </a:bodyPr>
          <a:lstStyle/>
          <a:p>
            <a:pPr>
              <a:defRPr/>
            </a:pPr>
            <a:endParaRPr lang="en-US" dirty="0"/>
          </a:p>
        </p:txBody>
      </p:sp>
      <p:pic>
        <p:nvPicPr>
          <p:cNvPr id="6" name="Picture 1085" descr="logo"/>
          <p:cNvPicPr>
            <a:picLocks noChangeAspect="1" noChangeArrowheads="1"/>
          </p:cNvPicPr>
          <p:nvPr/>
        </p:nvPicPr>
        <p:blipFill>
          <a:blip r:embed="rId3" cstate="print"/>
          <a:srcRect/>
          <a:stretch>
            <a:fillRect/>
          </a:stretch>
        </p:blipFill>
        <p:spPr bwMode="auto">
          <a:xfrm>
            <a:off x="7858125" y="6334125"/>
            <a:ext cx="952500" cy="266700"/>
          </a:xfrm>
          <a:prstGeom prst="rect">
            <a:avLst/>
          </a:prstGeom>
          <a:noFill/>
          <a:ln w="9525">
            <a:noFill/>
            <a:miter lim="800000"/>
            <a:headEnd/>
            <a:tailEnd/>
          </a:ln>
        </p:spPr>
      </p:pic>
      <p:sp>
        <p:nvSpPr>
          <p:cNvPr id="7" name="Text Box 12"/>
          <p:cNvSpPr txBox="1">
            <a:spLocks noChangeArrowheads="1"/>
          </p:cNvSpPr>
          <p:nvPr/>
        </p:nvSpPr>
        <p:spPr bwMode="auto">
          <a:xfrm>
            <a:off x="5299075" y="6667500"/>
            <a:ext cx="1974850" cy="190821"/>
          </a:xfrm>
          <a:prstGeom prst="rect">
            <a:avLst/>
          </a:prstGeom>
          <a:noFill/>
          <a:ln w="12700">
            <a:noFill/>
            <a:miter lim="800000"/>
            <a:headEnd/>
            <a:tailEnd/>
          </a:ln>
          <a:effectLst/>
        </p:spPr>
        <p:txBody>
          <a:bodyPr>
            <a:spAutoFit/>
          </a:bodyPr>
          <a:lstStyle/>
          <a:p>
            <a:pPr algn="ctr">
              <a:lnSpc>
                <a:spcPct val="80000"/>
              </a:lnSpc>
              <a:spcBef>
                <a:spcPct val="50000"/>
              </a:spcBef>
            </a:pPr>
            <a:r>
              <a:rPr lang="en-US" sz="800" dirty="0">
                <a:solidFill>
                  <a:srgbClr val="40638A"/>
                </a:solidFill>
                <a:latin typeface="Arial" charset="0"/>
              </a:rPr>
              <a:t>© 2011 Xilinx, Inc. All Rights Reserved</a:t>
            </a:r>
            <a:endParaRPr lang="en-US" sz="2400" dirty="0">
              <a:solidFill>
                <a:srgbClr val="40638A"/>
              </a:solidFill>
              <a:latin typeface="Arial" charset="0"/>
            </a:endParaRPr>
          </a:p>
        </p:txBody>
      </p:sp>
      <p:sp>
        <p:nvSpPr>
          <p:cNvPr id="12291" name="Rectangle 1027"/>
          <p:cNvSpPr>
            <a:spLocks noGrp="1" noChangeArrowheads="1"/>
          </p:cNvSpPr>
          <p:nvPr>
            <p:ph type="ctrTitle"/>
          </p:nvPr>
        </p:nvSpPr>
        <p:spPr>
          <a:xfrm>
            <a:off x="1128713" y="2982913"/>
            <a:ext cx="7656512" cy="1701800"/>
          </a:xfrm>
        </p:spPr>
        <p:txBody>
          <a:bodyPr/>
          <a:lstStyle>
            <a:lvl1pPr algn="l">
              <a:defRPr/>
            </a:lvl1pPr>
          </a:lstStyle>
          <a:p>
            <a:r>
              <a:rPr lang="en-US"/>
              <a:t>Click to edit Master title style</a:t>
            </a:r>
          </a:p>
        </p:txBody>
      </p:sp>
      <p:sp>
        <p:nvSpPr>
          <p:cNvPr id="12292" name="Rectangle 1028"/>
          <p:cNvSpPr>
            <a:spLocks noGrp="1" noChangeArrowheads="1"/>
          </p:cNvSpPr>
          <p:nvPr>
            <p:ph type="subTitle" idx="1"/>
          </p:nvPr>
        </p:nvSpPr>
        <p:spPr>
          <a:xfrm>
            <a:off x="1128713" y="4851400"/>
            <a:ext cx="7650162" cy="955675"/>
          </a:xfrm>
        </p:spPr>
        <p:txBody>
          <a:bodyPr/>
          <a:lstStyle>
            <a:lvl1pPr marL="0" indent="0">
              <a:buFont typeface="Arial" charset="0"/>
              <a:buNone/>
              <a:defRPr sz="2400"/>
            </a:lvl1pPr>
          </a:lstStyle>
          <a:p>
            <a:r>
              <a:rPr lang="en-US"/>
              <a:t>Click to edit Master subtitle style</a:t>
            </a:r>
          </a:p>
        </p:txBody>
      </p:sp>
      <p:sp>
        <p:nvSpPr>
          <p:cNvPr id="8" name="Rectangle 1060"/>
          <p:cNvSpPr>
            <a:spLocks noGrp="1" noChangeArrowheads="1"/>
          </p:cNvSpPr>
          <p:nvPr>
            <p:ph type="ftr" sz="quarter" idx="10"/>
          </p:nvPr>
        </p:nvSpPr>
        <p:spPr bwMode="auto">
          <a:xfrm>
            <a:off x="325438" y="6621463"/>
            <a:ext cx="4440237" cy="230187"/>
          </a:xfrm>
          <a:prstGeom prst="rect">
            <a:avLst/>
          </a:prstGeom>
        </p:spPr>
        <p:txBody>
          <a:bodyPr/>
          <a:lstStyle>
            <a:lvl1pPr algn="l">
              <a:defRPr>
                <a:solidFill>
                  <a:schemeClr val="hlink"/>
                </a:solidFill>
              </a:defRPr>
            </a:lvl1pPr>
          </a:lstStyle>
          <a:p>
            <a:pPr>
              <a:defRPr/>
            </a:pPr>
            <a:endParaRPr lang="en-US" dirty="0"/>
          </a:p>
        </p:txBody>
      </p:sp>
      <p:sp>
        <p:nvSpPr>
          <p:cNvPr id="9" name="Text Box 12"/>
          <p:cNvSpPr txBox="1">
            <a:spLocks noChangeArrowheads="1"/>
          </p:cNvSpPr>
          <p:nvPr userDrawn="1"/>
        </p:nvSpPr>
        <p:spPr bwMode="auto">
          <a:xfrm>
            <a:off x="5299075" y="6667500"/>
            <a:ext cx="1974850" cy="190821"/>
          </a:xfrm>
          <a:prstGeom prst="rect">
            <a:avLst/>
          </a:prstGeom>
          <a:noFill/>
          <a:ln w="12700">
            <a:noFill/>
            <a:miter lim="800000"/>
            <a:headEnd/>
            <a:tailEnd/>
          </a:ln>
          <a:effectLst/>
        </p:spPr>
        <p:txBody>
          <a:bodyPr>
            <a:spAutoFit/>
          </a:bodyPr>
          <a:lstStyle/>
          <a:p>
            <a:pPr algn="ctr">
              <a:lnSpc>
                <a:spcPct val="80000"/>
              </a:lnSpc>
              <a:spcBef>
                <a:spcPct val="50000"/>
              </a:spcBef>
              <a:buFontTx/>
              <a:buNone/>
            </a:pPr>
            <a:r>
              <a:rPr lang="en-US" sz="800" dirty="0">
                <a:solidFill>
                  <a:srgbClr val="40638A"/>
                </a:solidFill>
                <a:latin typeface="Arial" charset="0"/>
              </a:rPr>
              <a:t>© 2011 Xilinx, Inc. All Rights Reserved</a:t>
            </a:r>
            <a:endParaRPr lang="en-US" sz="2400" dirty="0">
              <a:solidFill>
                <a:srgbClr val="40638A"/>
              </a:solidFill>
              <a:latin typeface="Arial" charset="0"/>
            </a:endParaRPr>
          </a:p>
        </p:txBody>
      </p:sp>
      <p:sp>
        <p:nvSpPr>
          <p:cNvPr id="11" name="Slide Number Placeholder 4"/>
          <p:cNvSpPr txBox="1">
            <a:spLocks/>
          </p:cNvSpPr>
          <p:nvPr userDrawn="1"/>
        </p:nvSpPr>
        <p:spPr>
          <a:xfrm>
            <a:off x="152400" y="6201571"/>
            <a:ext cx="3505200" cy="288924"/>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0070C0"/>
                </a:solidFill>
                <a:effectLst/>
                <a:latin typeface="Times" pitchFamily="18"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lgn="l">
              <a:buFontTx/>
              <a:buNone/>
            </a:pPr>
            <a:r>
              <a:rPr lang="en-US" dirty="0"/>
              <a:t>Lecture 6  Xilinx Tool Flow and PicoBlaze ECE333</a:t>
            </a:r>
            <a:r>
              <a:rPr lang="en-US" baseline="0" dirty="0"/>
              <a:t> Fall</a:t>
            </a:r>
            <a:r>
              <a:rPr lang="en-US" dirty="0"/>
              <a:t> 2015 --  </a:t>
            </a:r>
            <a:fld id="{8D53829D-69C5-427B-BC55-CADFE39DF8BA}" type="slidenum">
              <a:rPr lang="en-US" smtClean="0"/>
              <a:pPr algn="l">
                <a:buFontTx/>
                <a:buNone/>
              </a:pPr>
              <a:t>‹#›</a:t>
            </a:fld>
            <a:endParaRPr lang="en-US" dirty="0"/>
          </a:p>
        </p:txBody>
      </p:sp>
    </p:spTree>
    <p:extLst>
      <p:ext uri="{BB962C8B-B14F-4D97-AF65-F5344CB8AC3E}">
        <p14:creationId xmlns:p14="http://schemas.microsoft.com/office/powerpoint/2010/main" val="3056466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2020HUST">
    <p:spTree>
      <p:nvGrpSpPr>
        <p:cNvPr id="1" name=""/>
        <p:cNvGrpSpPr/>
        <p:nvPr/>
      </p:nvGrpSpPr>
      <p:grpSpPr>
        <a:xfrm>
          <a:off x="0" y="0"/>
          <a:ext cx="0" cy="0"/>
          <a:chOff x="0" y="0"/>
          <a:chExt cx="0" cy="0"/>
        </a:xfrm>
      </p:grpSpPr>
      <p:sp>
        <p:nvSpPr>
          <p:cNvPr id="2" name="Title 1"/>
          <p:cNvSpPr>
            <a:spLocks noGrp="1"/>
          </p:cNvSpPr>
          <p:nvPr>
            <p:ph type="title"/>
          </p:nvPr>
        </p:nvSpPr>
        <p:spPr>
          <a:xfrm>
            <a:off x="0" y="35442"/>
            <a:ext cx="8763000" cy="381000"/>
          </a:xfrm>
          <a:prstGeom prst="rect">
            <a:avLst/>
          </a:prstGeom>
        </p:spPr>
        <p:txBody>
          <a:bodyPr/>
          <a:lstStyle>
            <a:lvl1pPr>
              <a:defRPr sz="2400">
                <a:solidFill>
                  <a:srgbClr val="002060"/>
                </a:solidFill>
              </a:defRPr>
            </a:lvl1pPr>
          </a:lstStyle>
          <a:p>
            <a:r>
              <a:rPr lang="en-US"/>
              <a:t>Click to edit Master title style</a:t>
            </a:r>
            <a:endParaRPr lang="en-US" dirty="0"/>
          </a:p>
        </p:txBody>
      </p:sp>
    </p:spTree>
    <p:extLst>
      <p:ext uri="{BB962C8B-B14F-4D97-AF65-F5344CB8AC3E}">
        <p14:creationId xmlns:p14="http://schemas.microsoft.com/office/powerpoint/2010/main" val="45732116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686800" cy="280881"/>
          </a:xfrm>
          <a:prstGeom prst="rect">
            <a:avLst/>
          </a:prstGeom>
        </p:spPr>
        <p:txBody>
          <a:bodyPr/>
          <a:lstStyle>
            <a:lvl1pPr>
              <a:defRPr sz="2000" b="0">
                <a:solidFill>
                  <a:srgbClr val="002060"/>
                </a:solidFill>
              </a:defRPr>
            </a:lvl1pPr>
          </a:lstStyle>
          <a:p>
            <a:r>
              <a:rPr lang="en-US" dirty="0"/>
              <a:t>Click to edit Master title style</a:t>
            </a:r>
          </a:p>
        </p:txBody>
      </p:sp>
      <p:sp>
        <p:nvSpPr>
          <p:cNvPr id="4" name="Line 13"/>
          <p:cNvSpPr>
            <a:spLocks noChangeShapeType="1"/>
          </p:cNvSpPr>
          <p:nvPr/>
        </p:nvSpPr>
        <p:spPr bwMode="auto">
          <a:xfrm flipV="1">
            <a:off x="489098" y="322087"/>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457200"/>
            <a:ext cx="8458200" cy="6002865"/>
          </a:xfrm>
          <a:prstGeom prst="rect">
            <a:avLst/>
          </a:prstGeom>
        </p:spPr>
        <p:txBody>
          <a:bodyPr/>
          <a:lstStyle>
            <a:lvl1pPr>
              <a:spcBef>
                <a:spcPts val="1000"/>
              </a:spcBef>
              <a:buFont typeface="Wingdings" pitchFamily="2" charset="2"/>
              <a:buChar char="q"/>
              <a:defRPr sz="1800">
                <a:solidFill>
                  <a:srgbClr val="002060"/>
                </a:solidFill>
              </a:defRPr>
            </a:lvl1pPr>
            <a:lvl2pPr>
              <a:spcBef>
                <a:spcPts val="500"/>
              </a:spcBef>
              <a:spcAft>
                <a:spcPts val="400"/>
              </a:spcAft>
              <a:buFont typeface="Courier New" pitchFamily="49" charset="0"/>
              <a:buChar char="o"/>
              <a:defRPr sz="16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885495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2020HUST">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28600" y="304800"/>
            <a:ext cx="74676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headEnd/>
            <a:tailEnd/>
          </a:ln>
          <a:effectLst>
            <a:outerShdw dist="56796" dir="3806097" algn="ctr" rotWithShape="0">
              <a:srgbClr val="000000"/>
            </a:outerShdw>
          </a:effectLst>
        </p:spPr>
        <p:txBody>
          <a:bodyPr vert="horz" wrap="square" lIns="90488" tIns="44450" rIns="90488" bIns="44450" numCol="1" anchor="ctr" anchorCtr="0" compatLnSpc="1">
            <a:prstTxWarp prst="textNoShape">
              <a:avLst/>
            </a:prstTxWarp>
          </a:bodyPr>
          <a:lstStyle>
            <a:lvl1pPr>
              <a:defRPr sz="2200">
                <a:solidFill>
                  <a:srgbClr val="002060"/>
                </a:solidFill>
              </a:defRPr>
            </a:lvl1pPr>
          </a:lstStyle>
          <a:p>
            <a:pPr lvl="0"/>
            <a:r>
              <a:rPr lang="en-US"/>
              <a:t>Click to edit Master title style</a:t>
            </a:r>
            <a:endParaRPr lang="en-US" dirty="0"/>
          </a:p>
        </p:txBody>
      </p:sp>
      <p:sp>
        <p:nvSpPr>
          <p:cNvPr id="17" name="Content Placeholder 16"/>
          <p:cNvSpPr>
            <a:spLocks noGrp="1"/>
          </p:cNvSpPr>
          <p:nvPr>
            <p:ph sz="quarter" idx="10" hasCustomPrompt="1"/>
          </p:nvPr>
        </p:nvSpPr>
        <p:spPr>
          <a:xfrm>
            <a:off x="380999" y="1042374"/>
            <a:ext cx="6558303" cy="5099748"/>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defRPr sz="1800">
                <a:solidFill>
                  <a:srgbClr val="002060"/>
                </a:solidFill>
              </a:defRPr>
            </a:lvl1pPr>
            <a:lvl2pPr>
              <a:defRPr sz="1600">
                <a:solidFill>
                  <a:srgbClr val="002060"/>
                </a:solidFill>
              </a:defRPr>
            </a:lvl2pPr>
            <a:lvl3pPr>
              <a:defRPr>
                <a:solidFill>
                  <a:srgbClr val="002060"/>
                </a:solidFill>
              </a:defRPr>
            </a:lvl3pPr>
          </a:lstStyle>
          <a:p>
            <a:pPr lvl="0"/>
            <a:r>
              <a:rPr lang="en-US" dirty="0"/>
              <a:t>Edit Master text styles</a:t>
            </a:r>
          </a:p>
          <a:p>
            <a:pPr lvl="1"/>
            <a:r>
              <a:rPr lang="en-US" dirty="0"/>
              <a:t>Second level</a:t>
            </a:r>
          </a:p>
        </p:txBody>
      </p:sp>
      <p:pic>
        <p:nvPicPr>
          <p:cNvPr id="9" name="Picture 5" descr="bar"/>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185751" y="6359660"/>
            <a:ext cx="3726474" cy="49661"/>
          </a:xfrm>
          <a:prstGeom prst="rect">
            <a:avLst/>
          </a:prstGeom>
          <a:solidFill>
            <a:srgbClr val="FFC000"/>
          </a:solidFill>
          <a:ln w="9525">
            <a:solidFill>
              <a:srgbClr val="FFC000"/>
            </a:solidFill>
            <a:miter lim="800000"/>
            <a:headEnd/>
            <a:tailEnd/>
          </a:ln>
        </p:spPr>
      </p:pic>
      <p:sp>
        <p:nvSpPr>
          <p:cNvPr id="12" name="Rectangle 11"/>
          <p:cNvSpPr/>
          <p:nvPr/>
        </p:nvSpPr>
        <p:spPr>
          <a:xfrm>
            <a:off x="5226316" y="6050705"/>
            <a:ext cx="3705033" cy="369332"/>
          </a:xfrm>
          <a:prstGeom prst="rect">
            <a:avLst/>
          </a:prstGeom>
        </p:spPr>
        <p:txBody>
          <a:bodyPr wrap="square">
            <a:spAutoFit/>
          </a:bodyPr>
          <a:lstStyle/>
          <a:p>
            <a:pPr>
              <a:buFontTx/>
              <a:buNone/>
            </a:pPr>
            <a:r>
              <a:rPr lang="en-US" sz="1800" baseline="0" dirty="0">
                <a:solidFill>
                  <a:srgbClr val="002060"/>
                </a:solidFill>
                <a:effectLst/>
              </a:rPr>
              <a:t>Software and Hardware Co-Design</a:t>
            </a:r>
            <a:endParaRPr lang="en-US" sz="1800" dirty="0">
              <a:solidFill>
                <a:srgbClr val="00B0F0"/>
              </a:solidFill>
              <a:effectLst/>
            </a:endParaRPr>
          </a:p>
        </p:txBody>
      </p:sp>
      <p:sp>
        <p:nvSpPr>
          <p:cNvPr id="14" name="Rectangle 13"/>
          <p:cNvSpPr/>
          <p:nvPr/>
        </p:nvSpPr>
        <p:spPr>
          <a:xfrm>
            <a:off x="7685856" y="483916"/>
            <a:ext cx="1452642" cy="338554"/>
          </a:xfrm>
          <a:prstGeom prst="rect">
            <a:avLst/>
          </a:prstGeom>
          <a:noFill/>
        </p:spPr>
        <p:txBody>
          <a:bodyPr wrap="none" lIns="91440" tIns="45720" rIns="91440" bIns="45720">
            <a:spAutoFit/>
          </a:bodyPr>
          <a:lstStyle/>
          <a:p>
            <a:pPr algn="ctr">
              <a:buNone/>
            </a:pPr>
            <a:r>
              <a:rPr lang="en-US" sz="1600" b="0" cap="none" spc="0" dirty="0">
                <a:ln w="0"/>
                <a:solidFill>
                  <a:srgbClr val="FF0000"/>
                </a:solidFill>
                <a:effectLst>
                  <a:reflection blurRad="6350" stA="53000" endA="300" endPos="35500" dir="5400000" sy="-90000" algn="bl" rotWithShape="0"/>
                </a:effectLst>
              </a:rPr>
              <a:t>Summer 2021</a:t>
            </a:r>
          </a:p>
        </p:txBody>
      </p:sp>
      <p:pic>
        <p:nvPicPr>
          <p:cNvPr id="15" name="Picture 2" descr="http://www.mouser.com/images/digilentinc/lrg/410-279-KI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7563" y="3938884"/>
            <a:ext cx="1749425" cy="14870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12328" y="5062194"/>
            <a:ext cx="1899897" cy="276999"/>
          </a:xfrm>
          <a:prstGeom prst="rect">
            <a:avLst/>
          </a:prstGeom>
          <a:noFill/>
        </p:spPr>
        <p:txBody>
          <a:bodyPr wrap="square" rtlCol="0">
            <a:spAutoFit/>
          </a:bodyPr>
          <a:lstStyle/>
          <a:p>
            <a:r>
              <a:rPr lang="en-US" sz="1200" dirty="0">
                <a:effectLst/>
              </a:rPr>
              <a:t>Zybo Development Board</a:t>
            </a:r>
          </a:p>
        </p:txBody>
      </p:sp>
      <p:pic>
        <p:nvPicPr>
          <p:cNvPr id="18" name="Picture 17"/>
          <p:cNvPicPr>
            <a:picLocks noChangeAspect="1"/>
          </p:cNvPicPr>
          <p:nvPr/>
        </p:nvPicPr>
        <p:blipFill>
          <a:blip r:embed="rId4"/>
          <a:stretch>
            <a:fillRect/>
          </a:stretch>
        </p:blipFill>
        <p:spPr>
          <a:xfrm>
            <a:off x="7386035" y="5358479"/>
            <a:ext cx="673837" cy="690225"/>
          </a:xfrm>
          <a:prstGeom prst="rect">
            <a:avLst/>
          </a:prstGeom>
        </p:spPr>
      </p:pic>
      <p:pic>
        <p:nvPicPr>
          <p:cNvPr id="13" name="Picture 12" descr="rose4.gif">
            <a:extLst>
              <a:ext uri="{FF2B5EF4-FFF2-40B4-BE49-F238E27FC236}">
                <a16:creationId xmlns:a16="http://schemas.microsoft.com/office/drawing/2014/main" id="{CABADFDA-BDCE-4FDC-A291-F0DAE609AE0B}"/>
              </a:ext>
            </a:extLst>
          </p:cNvPr>
          <p:cNvPicPr>
            <a:picLocks noChangeAspect="1"/>
          </p:cNvPicPr>
          <p:nvPr/>
        </p:nvPicPr>
        <p:blipFill>
          <a:blip r:embed="rId5" cstate="print"/>
          <a:stretch>
            <a:fillRect/>
          </a:stretch>
        </p:blipFill>
        <p:spPr>
          <a:xfrm>
            <a:off x="212651" y="6318710"/>
            <a:ext cx="990600" cy="234490"/>
          </a:xfrm>
          <a:prstGeom prst="rect">
            <a:avLst/>
          </a:prstGeom>
        </p:spPr>
      </p:pic>
    </p:spTree>
    <p:extLst>
      <p:ext uri="{BB962C8B-B14F-4D97-AF65-F5344CB8AC3E}">
        <p14:creationId xmlns:p14="http://schemas.microsoft.com/office/powerpoint/2010/main" val="25123180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2020HUST">
    <p:spTree>
      <p:nvGrpSpPr>
        <p:cNvPr id="1" name=""/>
        <p:cNvGrpSpPr/>
        <p:nvPr/>
      </p:nvGrpSpPr>
      <p:grpSpPr>
        <a:xfrm>
          <a:off x="0" y="0"/>
          <a:ext cx="0" cy="0"/>
          <a:chOff x="0" y="0"/>
          <a:chExt cx="0" cy="0"/>
        </a:xfrm>
      </p:grpSpPr>
      <p:sp>
        <p:nvSpPr>
          <p:cNvPr id="2" name="Title 1"/>
          <p:cNvSpPr>
            <a:spLocks noGrp="1"/>
          </p:cNvSpPr>
          <p:nvPr>
            <p:ph type="title"/>
          </p:nvPr>
        </p:nvSpPr>
        <p:spPr>
          <a:xfrm>
            <a:off x="457200" y="35442"/>
            <a:ext cx="8305800" cy="381000"/>
          </a:xfrm>
          <a:prstGeom prst="rect">
            <a:avLst/>
          </a:prstGeom>
        </p:spPr>
        <p:txBody>
          <a:bodyPr/>
          <a:lstStyle>
            <a:lvl1pPr>
              <a:defRPr sz="2000">
                <a:solidFill>
                  <a:srgbClr val="002060"/>
                </a:solidFill>
              </a:defRPr>
            </a:lvl1pPr>
          </a:lstStyle>
          <a:p>
            <a:r>
              <a:rPr lang="en-US" dirty="0"/>
              <a:t>Click to edit Master title style</a:t>
            </a:r>
          </a:p>
        </p:txBody>
      </p:sp>
      <p:sp>
        <p:nvSpPr>
          <p:cNvPr id="4" name="Line 13"/>
          <p:cNvSpPr>
            <a:spLocks noChangeShapeType="1"/>
          </p:cNvSpPr>
          <p:nvPr/>
        </p:nvSpPr>
        <p:spPr bwMode="auto">
          <a:xfrm>
            <a:off x="457200" y="416442"/>
            <a:ext cx="82296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31285525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2020HUS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437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half column  2020HUST">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534400" cy="381000"/>
          </a:xfrm>
          <a:prstGeom prst="rect">
            <a:avLst/>
          </a:prstGeom>
        </p:spPr>
        <p:txBody>
          <a:bodyPr/>
          <a:lstStyle>
            <a:lvl1pPr>
              <a:defRPr sz="2000">
                <a:solidFill>
                  <a:srgbClr val="002060"/>
                </a:solidFill>
              </a:defRPr>
            </a:lvl1pPr>
          </a:lstStyle>
          <a:p>
            <a:r>
              <a:rPr lang="en-US" dirty="0"/>
              <a:t>Click to edit Master title style</a:t>
            </a:r>
          </a:p>
        </p:txBody>
      </p:sp>
      <p:sp>
        <p:nvSpPr>
          <p:cNvPr id="4" name="Line 13"/>
          <p:cNvSpPr>
            <a:spLocks noChangeShapeType="1"/>
          </p:cNvSpPr>
          <p:nvPr/>
        </p:nvSpPr>
        <p:spPr bwMode="auto">
          <a:xfrm flipV="1">
            <a:off x="375820" y="523040"/>
            <a:ext cx="8082379" cy="11099"/>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762001"/>
            <a:ext cx="4038600" cy="5715000"/>
          </a:xfrm>
          <a:prstGeom prst="rect">
            <a:avLst/>
          </a:prstGeom>
        </p:spPr>
        <p:txBody>
          <a:bodyPr/>
          <a:lstStyle>
            <a:lvl1pPr>
              <a:buFont typeface="Wingdings" pitchFamily="2" charset="2"/>
              <a:buChar char="q"/>
              <a:defRPr sz="2000" b="0">
                <a:solidFill>
                  <a:srgbClr val="002060"/>
                </a:solidFill>
              </a:defRPr>
            </a:lvl1pPr>
            <a:lvl2pPr>
              <a:buFont typeface="Courier New" pitchFamily="49" charset="0"/>
              <a:buChar char="o"/>
              <a:defRPr sz="1800" b="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846211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new">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924800" cy="676275"/>
          </a:xfrm>
        </p:spPr>
        <p:txBody>
          <a:bodyPr/>
          <a:lstStyle>
            <a:lvl1pPr>
              <a:defRPr sz="2400"/>
            </a:lvl1pPr>
          </a:lstStyle>
          <a:p>
            <a:r>
              <a:rPr lang="en-US" dirty="0"/>
              <a:t>Click to edit Master title style</a:t>
            </a:r>
          </a:p>
        </p:txBody>
      </p:sp>
      <p:sp>
        <p:nvSpPr>
          <p:cNvPr id="3" name="Content Placeholder 2"/>
          <p:cNvSpPr>
            <a:spLocks noGrp="1"/>
          </p:cNvSpPr>
          <p:nvPr>
            <p:ph idx="1"/>
          </p:nvPr>
        </p:nvSpPr>
        <p:spPr>
          <a:xfrm>
            <a:off x="609600" y="990600"/>
            <a:ext cx="7924800" cy="4894263"/>
          </a:xfrm>
        </p:spPr>
        <p:txBody>
          <a:bodyPr/>
          <a:lstStyle>
            <a:lvl1pPr>
              <a:defRPr sz="2800"/>
            </a:lvl1pPr>
            <a:lvl2pPr>
              <a:defRPr sz="2400"/>
            </a:lvl2pPr>
          </a:lstStyle>
          <a:p>
            <a:pPr lvl="0"/>
            <a:r>
              <a:rPr lang="en-US" dirty="0"/>
              <a:t>Click to edit Master text styles</a:t>
            </a:r>
          </a:p>
          <a:p>
            <a:pPr lvl="1"/>
            <a:r>
              <a:rPr lang="en-US" dirty="0"/>
              <a:t>Second level</a:t>
            </a:r>
          </a:p>
        </p:txBody>
      </p:sp>
      <p:sp>
        <p:nvSpPr>
          <p:cNvPr id="4" name="Rectangle 5"/>
          <p:cNvSpPr>
            <a:spLocks noGrp="1" noChangeArrowheads="1"/>
          </p:cNvSpPr>
          <p:nvPr>
            <p:ph type="ftr" sz="quarter" idx="10"/>
          </p:nvPr>
        </p:nvSpPr>
        <p:spPr>
          <a:xfrm>
            <a:off x="3124200" y="6351588"/>
            <a:ext cx="2895600" cy="214312"/>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dirty="0"/>
              <a:t>Lab 2 Intro  </a:t>
            </a:r>
            <a:fld id="{4BCE64FD-4337-477D-8FFB-1FBC494F7A00}" type="slidenum">
              <a:rPr lang="en-US" smtClean="0"/>
              <a:pPr/>
              <a:t>‹#›</a:t>
            </a:fld>
            <a:endParaRPr lang="en-US" dirty="0"/>
          </a:p>
        </p:txBody>
      </p:sp>
    </p:spTree>
    <p:extLst>
      <p:ext uri="{BB962C8B-B14F-4D97-AF65-F5344CB8AC3E}">
        <p14:creationId xmlns:p14="http://schemas.microsoft.com/office/powerpoint/2010/main" val="125865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new">
    <p:spTree>
      <p:nvGrpSpPr>
        <p:cNvPr id="1" name=""/>
        <p:cNvGrpSpPr/>
        <p:nvPr/>
      </p:nvGrpSpPr>
      <p:grpSpPr>
        <a:xfrm>
          <a:off x="0" y="0"/>
          <a:ext cx="0" cy="0"/>
          <a:chOff x="0" y="0"/>
          <a:chExt cx="0" cy="0"/>
        </a:xfrm>
      </p:grpSpPr>
      <p:sp>
        <p:nvSpPr>
          <p:cNvPr id="2" name="Title 1"/>
          <p:cNvSpPr>
            <a:spLocks noGrp="1"/>
          </p:cNvSpPr>
          <p:nvPr>
            <p:ph type="title"/>
          </p:nvPr>
        </p:nvSpPr>
        <p:spPr>
          <a:xfrm>
            <a:off x="190500" y="147637"/>
            <a:ext cx="8763000" cy="412749"/>
          </a:xfrm>
        </p:spPr>
        <p:txBody>
          <a:bodyPr/>
          <a:lstStyle>
            <a:lvl1pPr algn="ctr">
              <a:defRPr sz="3600"/>
            </a:lvl1pPr>
          </a:lstStyle>
          <a:p>
            <a:r>
              <a:rPr lang="en-US" dirty="0"/>
              <a:t>Click to edit Master title style</a:t>
            </a:r>
          </a:p>
        </p:txBody>
      </p:sp>
      <p:sp>
        <p:nvSpPr>
          <p:cNvPr id="3" name="Content Placeholder 2"/>
          <p:cNvSpPr>
            <a:spLocks noGrp="1"/>
          </p:cNvSpPr>
          <p:nvPr>
            <p:ph idx="1"/>
          </p:nvPr>
        </p:nvSpPr>
        <p:spPr>
          <a:xfrm>
            <a:off x="381000" y="941387"/>
            <a:ext cx="5105400" cy="5029200"/>
          </a:xfrm>
        </p:spPr>
        <p:txBody>
          <a:bodyPr/>
          <a:lstStyle/>
          <a:p>
            <a:pPr lvl="0"/>
            <a:r>
              <a:rPr lang="en-US" dirty="0"/>
              <a:t>Click to edit Master text styles</a:t>
            </a:r>
          </a:p>
          <a:p>
            <a:pPr lvl="1"/>
            <a:r>
              <a:rPr lang="en-US" dirty="0"/>
              <a:t>Second level</a:t>
            </a:r>
          </a:p>
        </p:txBody>
      </p:sp>
      <p:sp>
        <p:nvSpPr>
          <p:cNvPr id="4" name="Rectangle 5"/>
          <p:cNvSpPr>
            <a:spLocks noGrp="1" noChangeArrowheads="1"/>
          </p:cNvSpPr>
          <p:nvPr>
            <p:ph type="ftr" sz="quarter" idx="10"/>
          </p:nvPr>
        </p:nvSpPr>
        <p:spPr>
          <a:xfrm>
            <a:off x="3124200" y="6351588"/>
            <a:ext cx="2895600" cy="214312"/>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dirty="0"/>
              <a:t>Lab 2 Intro  </a:t>
            </a:r>
            <a:fld id="{4BCE64FD-4337-477D-8FFB-1FBC494F7A00}" type="slidenum">
              <a:rPr lang="en-US" smtClean="0"/>
              <a:pPr/>
              <a:t>‹#›</a:t>
            </a:fld>
            <a:endParaRPr lang="en-US" dirty="0"/>
          </a:p>
        </p:txBody>
      </p:sp>
    </p:spTree>
    <p:extLst>
      <p:ext uri="{BB962C8B-B14F-4D97-AF65-F5344CB8AC3E}">
        <p14:creationId xmlns:p14="http://schemas.microsoft.com/office/powerpoint/2010/main" val="1672645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new">
    <p:spTree>
      <p:nvGrpSpPr>
        <p:cNvPr id="1" name=""/>
        <p:cNvGrpSpPr/>
        <p:nvPr/>
      </p:nvGrpSpPr>
      <p:grpSpPr>
        <a:xfrm>
          <a:off x="0" y="0"/>
          <a:ext cx="0" cy="0"/>
          <a:chOff x="0" y="0"/>
          <a:chExt cx="0" cy="0"/>
        </a:xfrm>
      </p:grpSpPr>
      <p:sp>
        <p:nvSpPr>
          <p:cNvPr id="2" name="Title 1"/>
          <p:cNvSpPr>
            <a:spLocks noGrp="1"/>
          </p:cNvSpPr>
          <p:nvPr>
            <p:ph type="title"/>
          </p:nvPr>
        </p:nvSpPr>
        <p:spPr>
          <a:xfrm>
            <a:off x="228600" y="196851"/>
            <a:ext cx="8610600" cy="412749"/>
          </a:xfrm>
        </p:spPr>
        <p:txBody>
          <a:bodyPr/>
          <a:lstStyle>
            <a:lvl1pPr>
              <a:defRPr sz="2400" b="0"/>
            </a:lvl1pPr>
          </a:lstStyle>
          <a:p>
            <a:r>
              <a:rPr lang="en-US" dirty="0"/>
              <a:t>Click to edit Master title style</a:t>
            </a:r>
          </a:p>
        </p:txBody>
      </p:sp>
      <p:sp>
        <p:nvSpPr>
          <p:cNvPr id="3" name="Rectangle 5"/>
          <p:cNvSpPr>
            <a:spLocks noGrp="1" noChangeArrowheads="1"/>
          </p:cNvSpPr>
          <p:nvPr>
            <p:ph type="ftr" sz="quarter" idx="10"/>
          </p:nvPr>
        </p:nvSpPr>
        <p:spPr>
          <a:xfrm>
            <a:off x="3124200" y="6351588"/>
            <a:ext cx="2895600" cy="214312"/>
          </a:xfrm>
          <a:prstGeom prst="rect">
            <a:avLst/>
          </a:prstGeom>
          <a:ln/>
        </p:spPr>
        <p:txBody>
          <a:bodyPr/>
          <a:lstStyle>
            <a:lvl1pPr>
              <a:defRPr/>
            </a:lvl1pPr>
          </a:lstStyle>
          <a:p>
            <a:pPr>
              <a:defRPr/>
            </a:pPr>
            <a:endParaRPr lang="en-US" dirty="0"/>
          </a:p>
        </p:txBody>
      </p:sp>
      <p:sp>
        <p:nvSpPr>
          <p:cNvPr id="4" name="Rectangle 6"/>
          <p:cNvSpPr>
            <a:spLocks noGrp="1" noChangeArrowheads="1"/>
          </p:cNvSpPr>
          <p:nvPr>
            <p:ph type="sldNum" sz="quarter" idx="11"/>
          </p:nvPr>
        </p:nvSpPr>
        <p:spPr>
          <a:ln/>
        </p:spPr>
        <p:txBody>
          <a:bodyPr/>
          <a:lstStyle>
            <a:lvl1pPr>
              <a:defRPr/>
            </a:lvl1pPr>
          </a:lstStyle>
          <a:p>
            <a:r>
              <a:rPr lang="en-US" dirty="0"/>
              <a:t>Lab 2 Intro  </a:t>
            </a:r>
            <a:fld id="{152A2D61-E5DD-41E7-85F6-88C65029260E}" type="slidenum">
              <a:rPr lang="en-US" smtClean="0"/>
              <a:pPr/>
              <a:t>‹#›</a:t>
            </a:fld>
            <a:endParaRPr lang="en-US" dirty="0"/>
          </a:p>
        </p:txBody>
      </p:sp>
    </p:spTree>
    <p:extLst>
      <p:ext uri="{BB962C8B-B14F-4D97-AF65-F5344CB8AC3E}">
        <p14:creationId xmlns:p14="http://schemas.microsoft.com/office/powerpoint/2010/main" val="1492006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017spring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6349" y="104030"/>
            <a:ext cx="8686800" cy="381000"/>
          </a:xfrm>
          <a:prstGeom prst="rect">
            <a:avLst/>
          </a:prstGeom>
        </p:spPr>
        <p:txBody>
          <a:bodyPr/>
          <a:lstStyle>
            <a:lvl1pPr>
              <a:defRPr sz="2000" b="0">
                <a:solidFill>
                  <a:srgbClr val="002060"/>
                </a:solidFill>
              </a:defRPr>
            </a:lvl1pPr>
          </a:lstStyle>
          <a:p>
            <a:r>
              <a:rPr lang="en-US" dirty="0"/>
              <a:t>Click to edit Master title style</a:t>
            </a:r>
          </a:p>
        </p:txBody>
      </p:sp>
      <p:sp>
        <p:nvSpPr>
          <p:cNvPr id="12" name="Text Placeholder 11"/>
          <p:cNvSpPr>
            <a:spLocks noGrp="1"/>
          </p:cNvSpPr>
          <p:nvPr>
            <p:ph type="body" sz="quarter" idx="10" hasCustomPrompt="1"/>
          </p:nvPr>
        </p:nvSpPr>
        <p:spPr>
          <a:xfrm>
            <a:off x="381000" y="745066"/>
            <a:ext cx="8458200" cy="5715000"/>
          </a:xfrm>
          <a:prstGeom prst="rect">
            <a:avLst/>
          </a:prstGeom>
        </p:spPr>
        <p:txBody>
          <a:bodyPr/>
          <a:lstStyle>
            <a:lvl1pPr>
              <a:spcBef>
                <a:spcPts val="1000"/>
              </a:spcBef>
              <a:buFont typeface="Wingdings" pitchFamily="2" charset="2"/>
              <a:buChar char="q"/>
              <a:defRPr sz="2000">
                <a:solidFill>
                  <a:srgbClr val="002060"/>
                </a:solidFill>
              </a:defRPr>
            </a:lvl1pPr>
            <a:lvl2pPr>
              <a:spcBef>
                <a:spcPts val="500"/>
              </a:spcBef>
              <a:spcAft>
                <a:spcPts val="400"/>
              </a:spcAft>
              <a:buFont typeface="Courier New" pitchFamily="49" charset="0"/>
              <a:buChar char="o"/>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sp>
        <p:nvSpPr>
          <p:cNvPr id="5" name="Footer Placeholder 8"/>
          <p:cNvSpPr>
            <a:spLocks noGrp="1"/>
          </p:cNvSpPr>
          <p:nvPr>
            <p:ph type="ftr" sz="quarter" idx="3"/>
          </p:nvPr>
        </p:nvSpPr>
        <p:spPr>
          <a:xfrm>
            <a:off x="4343400" y="6542842"/>
            <a:ext cx="1746742" cy="291646"/>
          </a:xfrm>
          <a:prstGeom prst="rect">
            <a:avLst/>
          </a:prstGeom>
        </p:spPr>
        <p:txBody>
          <a:bodyPr/>
          <a:lstStyle>
            <a:lvl1pPr>
              <a:defRPr>
                <a:effectLst/>
              </a:defRPr>
            </a:lvl1pPr>
          </a:lstStyle>
          <a:p>
            <a:r>
              <a:rPr lang="en-US" dirty="0"/>
              <a:t>© </a:t>
            </a:r>
            <a:r>
              <a:rPr lang="en-US" sz="1100" dirty="0"/>
              <a:t>Copyright 2014 Xilinx</a:t>
            </a:r>
          </a:p>
        </p:txBody>
      </p:sp>
    </p:spTree>
    <p:extLst>
      <p:ext uri="{BB962C8B-B14F-4D97-AF65-F5344CB8AC3E}">
        <p14:creationId xmlns:p14="http://schemas.microsoft.com/office/powerpoint/2010/main" val="52474014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017spring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35466"/>
            <a:ext cx="8458200" cy="381000"/>
          </a:xfrm>
          <a:prstGeom prst="rect">
            <a:avLst/>
          </a:prstGeom>
        </p:spPr>
        <p:txBody>
          <a:bodyPr/>
          <a:lstStyle>
            <a:lvl1pPr>
              <a:defRPr sz="2400">
                <a:solidFill>
                  <a:srgbClr val="002060"/>
                </a:solidFill>
              </a:defRPr>
            </a:lvl1pPr>
          </a:lstStyle>
          <a:p>
            <a:r>
              <a:rPr lang="en-US" dirty="0"/>
              <a:t>Click to edit Master title style</a:t>
            </a:r>
          </a:p>
        </p:txBody>
      </p:sp>
    </p:spTree>
    <p:extLst>
      <p:ext uri="{BB962C8B-B14F-4D97-AF65-F5344CB8AC3E}">
        <p14:creationId xmlns:p14="http://schemas.microsoft.com/office/powerpoint/2010/main" val="144578767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64243"/>
            <a:ext cx="8686800" cy="381000"/>
          </a:xfrm>
          <a:prstGeom prst="rect">
            <a:avLst/>
          </a:prstGeom>
        </p:spPr>
        <p:txBody>
          <a:bodyPr/>
          <a:lstStyle>
            <a:lvl1pPr>
              <a:defRPr sz="2400" b="0">
                <a:solidFill>
                  <a:srgbClr val="002060"/>
                </a:solidFill>
              </a:defRPr>
            </a:lvl1pPr>
          </a:lstStyle>
          <a:p>
            <a:r>
              <a:rPr lang="en-US" dirty="0"/>
              <a:t>Click to edit Master title style</a:t>
            </a:r>
          </a:p>
        </p:txBody>
      </p:sp>
      <p:sp>
        <p:nvSpPr>
          <p:cNvPr id="12" name="Text Placeholder 11"/>
          <p:cNvSpPr>
            <a:spLocks noGrp="1"/>
          </p:cNvSpPr>
          <p:nvPr>
            <p:ph type="body" sz="quarter" idx="10" hasCustomPrompt="1"/>
          </p:nvPr>
        </p:nvSpPr>
        <p:spPr>
          <a:xfrm>
            <a:off x="381000" y="745066"/>
            <a:ext cx="8458200" cy="5715000"/>
          </a:xfrm>
          <a:prstGeom prst="rect">
            <a:avLst/>
          </a:prstGeom>
        </p:spPr>
        <p:txBody>
          <a:bodyPr/>
          <a:lstStyle>
            <a:lvl1pPr>
              <a:spcBef>
                <a:spcPts val="1000"/>
              </a:spcBef>
              <a:buFont typeface="Wingdings" pitchFamily="2" charset="2"/>
              <a:buChar char="q"/>
              <a:defRPr sz="2000">
                <a:solidFill>
                  <a:srgbClr val="002060"/>
                </a:solidFill>
              </a:defRPr>
            </a:lvl1pPr>
            <a:lvl2pPr>
              <a:spcBef>
                <a:spcPts val="500"/>
              </a:spcBef>
              <a:spcAft>
                <a:spcPts val="400"/>
              </a:spcAft>
              <a:buFont typeface="Courier New" pitchFamily="49" charset="0"/>
              <a:buChar char="o"/>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7818211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half column  2020HUST">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534400" cy="381000"/>
          </a:xfrm>
          <a:prstGeom prst="rect">
            <a:avLst/>
          </a:prstGeom>
        </p:spPr>
        <p:txBody>
          <a:bodyPr/>
          <a:lstStyle>
            <a:lvl1pPr>
              <a:defRPr sz="2400">
                <a:solidFill>
                  <a:srgbClr val="002060"/>
                </a:solidFill>
              </a:defRPr>
            </a:lvl1pPr>
          </a:lstStyle>
          <a:p>
            <a:r>
              <a:rPr lang="en-US"/>
              <a:t>Click to edit Master title style</a:t>
            </a:r>
            <a:endParaRPr lang="en-US" dirty="0"/>
          </a:p>
        </p:txBody>
      </p:sp>
      <p:sp>
        <p:nvSpPr>
          <p:cNvPr id="12" name="Text Placeholder 11"/>
          <p:cNvSpPr>
            <a:spLocks noGrp="1"/>
          </p:cNvSpPr>
          <p:nvPr>
            <p:ph type="body" sz="quarter" idx="10"/>
          </p:nvPr>
        </p:nvSpPr>
        <p:spPr>
          <a:xfrm>
            <a:off x="381000" y="762001"/>
            <a:ext cx="4038600" cy="5715000"/>
          </a:xfrm>
          <a:prstGeom prst="rect">
            <a:avLst/>
          </a:prstGeom>
        </p:spPr>
        <p:txBody>
          <a:bodyPr/>
          <a:lstStyle>
            <a:lvl1pPr>
              <a:buFont typeface="Wingdings" pitchFamily="2" charset="2"/>
              <a:buChar char="q"/>
              <a:defRPr sz="2200" b="0">
                <a:solidFill>
                  <a:srgbClr val="002060"/>
                </a:solidFill>
              </a:defRPr>
            </a:lvl1pPr>
            <a:lvl2pPr>
              <a:buFont typeface="Courier New" pitchFamily="49" charset="0"/>
              <a:buChar char="o"/>
              <a:defRPr sz="1800" b="0">
                <a:solidFill>
                  <a:srgbClr val="002060"/>
                </a:solidFill>
              </a:defRPr>
            </a:lvl2pPr>
            <a:lvl3pPr>
              <a:defRPr>
                <a:solidFill>
                  <a:srgbClr val="002060"/>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296601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2020HUS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13991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slideLayout" Target="../slideLayouts/slideLayout13.xml"/><Relationship Id="rId7"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07" descr="content_burg"/>
          <p:cNvPicPr>
            <a:picLocks noChangeAspect="1" noChangeArrowheads="1"/>
          </p:cNvPicPr>
          <p:nvPr userDrawn="1"/>
        </p:nvPicPr>
        <p:blipFill>
          <a:blip r:embed="rId12" cstate="print"/>
          <a:srcRect/>
          <a:stretch>
            <a:fillRect/>
          </a:stretch>
        </p:blipFill>
        <p:spPr bwMode="auto">
          <a:xfrm>
            <a:off x="0" y="6305550"/>
            <a:ext cx="9144000" cy="552450"/>
          </a:xfrm>
          <a:prstGeom prst="rect">
            <a:avLst/>
          </a:prstGeom>
          <a:noFill/>
          <a:ln w="9525">
            <a:noFill/>
            <a:miter lim="800000"/>
            <a:headEnd/>
            <a:tailEnd/>
          </a:ln>
        </p:spPr>
      </p:pic>
      <p:sp>
        <p:nvSpPr>
          <p:cNvPr id="2051" name="Rectangle 2"/>
          <p:cNvSpPr>
            <a:spLocks noGrp="1" noChangeArrowheads="1"/>
          </p:cNvSpPr>
          <p:nvPr>
            <p:ph type="title"/>
          </p:nvPr>
        </p:nvSpPr>
        <p:spPr bwMode="auto">
          <a:xfrm>
            <a:off x="609600" y="196850"/>
            <a:ext cx="7924800" cy="987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2" name="Rectangle 3"/>
          <p:cNvSpPr>
            <a:spLocks noGrp="1" noChangeArrowheads="1"/>
          </p:cNvSpPr>
          <p:nvPr>
            <p:ph type="body" idx="1"/>
          </p:nvPr>
        </p:nvSpPr>
        <p:spPr bwMode="auto">
          <a:xfrm>
            <a:off x="609600" y="1389063"/>
            <a:ext cx="7924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white">
          <a:xfrm>
            <a:off x="866775" y="6351588"/>
            <a:ext cx="2209800" cy="2143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chemeClr val="bg1"/>
                </a:solidFill>
                <a:latin typeface="+mj-lt"/>
              </a:defRPr>
            </a:lvl1pPr>
          </a:lstStyle>
          <a:p>
            <a:pPr>
              <a:buFontTx/>
              <a:buNone/>
              <a:defRPr/>
            </a:pPr>
            <a:r>
              <a:rPr lang="en-US" dirty="0"/>
              <a:t>Architecture Wizard and Pin Planning   </a:t>
            </a:r>
            <a:fld id="{C28F5C79-C036-4874-9A74-4677409BCDC8}" type="slidenum">
              <a:rPr lang="en-US" smtClean="0"/>
              <a:pPr>
                <a:buFontTx/>
                <a:buNone/>
                <a:defRPr/>
              </a:pPr>
              <a:t>‹#›</a:t>
            </a:fld>
            <a:endParaRPr lang="en-US" dirty="0"/>
          </a:p>
        </p:txBody>
      </p:sp>
      <p:sp>
        <p:nvSpPr>
          <p:cNvPr id="356359" name="Text Box 7"/>
          <p:cNvSpPr txBox="1">
            <a:spLocks noChangeArrowheads="1"/>
          </p:cNvSpPr>
          <p:nvPr userDrawn="1"/>
        </p:nvSpPr>
        <p:spPr bwMode="auto">
          <a:xfrm>
            <a:off x="3009900" y="6591300"/>
            <a:ext cx="3124200" cy="190500"/>
          </a:xfrm>
          <a:prstGeom prst="rect">
            <a:avLst/>
          </a:prstGeom>
          <a:noFill/>
          <a:ln w="12700">
            <a:noFill/>
            <a:miter lim="800000"/>
            <a:headEnd/>
            <a:tailEnd/>
          </a:ln>
          <a:effectLst/>
        </p:spPr>
        <p:txBody>
          <a:bodyPr>
            <a:spAutoFit/>
          </a:bodyPr>
          <a:lstStyle/>
          <a:p>
            <a:pPr algn="ctr">
              <a:lnSpc>
                <a:spcPct val="80000"/>
              </a:lnSpc>
              <a:spcBef>
                <a:spcPct val="50000"/>
              </a:spcBef>
              <a:buNone/>
            </a:pPr>
            <a:r>
              <a:rPr lang="en-US" sz="800" dirty="0">
                <a:latin typeface="Arial" charset="0"/>
              </a:rPr>
              <a:t>© 2011 Xilinx, Inc. All Rights Reserved</a:t>
            </a:r>
            <a:endParaRPr lang="en-US" sz="2400" dirty="0">
              <a:latin typeface="Arial" charset="0"/>
            </a:endParaRPr>
          </a:p>
        </p:txBody>
      </p:sp>
      <p:sp>
        <p:nvSpPr>
          <p:cNvPr id="356360" name="Text Box 8"/>
          <p:cNvSpPr txBox="1">
            <a:spLocks noChangeArrowheads="1"/>
          </p:cNvSpPr>
          <p:nvPr/>
        </p:nvSpPr>
        <p:spPr bwMode="auto">
          <a:xfrm>
            <a:off x="5705809" y="6583363"/>
            <a:ext cx="1959896" cy="276999"/>
          </a:xfrm>
          <a:prstGeom prst="rect">
            <a:avLst/>
          </a:prstGeom>
          <a:noFill/>
          <a:ln w="9525">
            <a:noFill/>
            <a:miter lim="800000"/>
            <a:headEnd/>
            <a:tailEnd/>
          </a:ln>
          <a:effectLst/>
        </p:spPr>
        <p:txBody>
          <a:bodyPr wrap="none">
            <a:spAutoFit/>
          </a:bodyPr>
          <a:lstStyle/>
          <a:p>
            <a:pPr algn="ctr">
              <a:buNone/>
              <a:defRPr/>
            </a:pPr>
            <a:r>
              <a:rPr lang="en-US" sz="1200" b="1" dirty="0">
                <a:latin typeface="Arial" charset="0"/>
              </a:rPr>
              <a:t>For Academic Use Only</a:t>
            </a:r>
          </a:p>
        </p:txBody>
      </p:sp>
      <p:sp>
        <p:nvSpPr>
          <p:cNvPr id="12" name="Slide Number Placeholder 4"/>
          <p:cNvSpPr txBox="1">
            <a:spLocks/>
          </p:cNvSpPr>
          <p:nvPr userDrawn="1"/>
        </p:nvSpPr>
        <p:spPr>
          <a:xfrm>
            <a:off x="152400" y="5922962"/>
            <a:ext cx="4114800" cy="365125"/>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FFC000"/>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lgn="l">
              <a:buFontTx/>
              <a:buNone/>
            </a:pPr>
            <a:r>
              <a:rPr lang="en-US" b="0" dirty="0">
                <a:solidFill>
                  <a:srgbClr val="0070C0"/>
                </a:solidFill>
                <a:effectLst/>
                <a:latin typeface="Times" panose="02020603050405020304" pitchFamily="18" charset="0"/>
                <a:cs typeface="Times" panose="02020603050405020304" pitchFamily="18" charset="0"/>
              </a:rPr>
              <a:t>Lecture 2-1 Zybo, FPGA, </a:t>
            </a:r>
            <a:r>
              <a:rPr lang="en-US" dirty="0">
                <a:solidFill>
                  <a:srgbClr val="0070C0"/>
                </a:solidFill>
                <a:effectLst/>
              </a:rPr>
              <a:t>PicoBlaze and UART Clock</a:t>
            </a:r>
            <a:r>
              <a:rPr lang="en-US" b="0" baseline="0" dirty="0">
                <a:solidFill>
                  <a:srgbClr val="0070C0"/>
                </a:solidFill>
                <a:effectLst/>
                <a:latin typeface="Times" panose="02020603050405020304" pitchFamily="18" charset="0"/>
                <a:cs typeface="Times" panose="02020603050405020304" pitchFamily="18" charset="0"/>
              </a:rPr>
              <a:t> Summer 2021 </a:t>
            </a:r>
            <a:r>
              <a:rPr lang="en-US" b="0" dirty="0">
                <a:solidFill>
                  <a:srgbClr val="0070C0"/>
                </a:solidFill>
                <a:effectLst/>
                <a:latin typeface="Times" panose="02020603050405020304" pitchFamily="18" charset="0"/>
                <a:cs typeface="Times" panose="02020603050405020304" pitchFamily="18" charset="0"/>
              </a:rPr>
              <a:t>HUST --  </a:t>
            </a:r>
            <a:fld id="{8D53829D-69C5-427B-BC55-CADFE39DF8BA}" type="slidenum">
              <a:rPr lang="en-US" b="0" smtClean="0">
                <a:solidFill>
                  <a:srgbClr val="0070C0"/>
                </a:solidFill>
                <a:effectLst/>
                <a:latin typeface="Times" panose="02020603050405020304" pitchFamily="18" charset="0"/>
                <a:cs typeface="Times" panose="02020603050405020304" pitchFamily="18" charset="0"/>
              </a:rPr>
              <a:pPr algn="l">
                <a:buFontTx/>
                <a:buNone/>
              </a:pPr>
              <a:t>‹#›</a:t>
            </a:fld>
            <a:endParaRPr lang="en-US" b="0" dirty="0">
              <a:solidFill>
                <a:srgbClr val="0070C0"/>
              </a:solidFill>
              <a:effectLst/>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94560787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69" r:id="rId3"/>
    <p:sldLayoutId id="2147483785" r:id="rId4"/>
    <p:sldLayoutId id="2147483809" r:id="rId5"/>
    <p:sldLayoutId id="2147483810" r:id="rId6"/>
    <p:sldLayoutId id="2147483811" r:id="rId7"/>
    <p:sldLayoutId id="2147483812" r:id="rId8"/>
    <p:sldLayoutId id="2147483813" r:id="rId9"/>
    <p:sldLayoutId id="2147483814" r:id="rId10"/>
  </p:sldLayoutIdLst>
  <p:hf sldNum="0" hdr="0" ftr="0" dt="0"/>
  <p:txStyles>
    <p:titleStyle>
      <a:lvl1pPr algn="ctr" rtl="0" eaLnBrk="1" fontAlgn="base" hangingPunct="1">
        <a:spcBef>
          <a:spcPct val="0"/>
        </a:spcBef>
        <a:spcAft>
          <a:spcPct val="0"/>
        </a:spcAft>
        <a:defRPr sz="4400" b="1">
          <a:solidFill>
            <a:schemeClr val="tx1"/>
          </a:solidFill>
          <a:latin typeface="+mj-lt"/>
          <a:ea typeface="+mj-ea"/>
          <a:cs typeface="+mj-cs"/>
        </a:defRPr>
      </a:lvl1pPr>
      <a:lvl2pPr algn="ctr" rtl="0" eaLnBrk="1" fontAlgn="base" hangingPunct="1">
        <a:spcBef>
          <a:spcPct val="0"/>
        </a:spcBef>
        <a:spcAft>
          <a:spcPct val="0"/>
        </a:spcAft>
        <a:defRPr sz="4400" b="1">
          <a:solidFill>
            <a:schemeClr val="tx1"/>
          </a:solidFill>
          <a:latin typeface="Arial" charset="0"/>
        </a:defRPr>
      </a:lvl2pPr>
      <a:lvl3pPr algn="ctr" rtl="0" eaLnBrk="1" fontAlgn="base" hangingPunct="1">
        <a:spcBef>
          <a:spcPct val="0"/>
        </a:spcBef>
        <a:spcAft>
          <a:spcPct val="0"/>
        </a:spcAft>
        <a:defRPr sz="4400" b="1">
          <a:solidFill>
            <a:schemeClr val="tx1"/>
          </a:solidFill>
          <a:latin typeface="Arial" charset="0"/>
        </a:defRPr>
      </a:lvl3pPr>
      <a:lvl4pPr algn="ctr" rtl="0" eaLnBrk="1" fontAlgn="base" hangingPunct="1">
        <a:spcBef>
          <a:spcPct val="0"/>
        </a:spcBef>
        <a:spcAft>
          <a:spcPct val="0"/>
        </a:spcAft>
        <a:defRPr sz="4400" b="1">
          <a:solidFill>
            <a:schemeClr val="tx1"/>
          </a:solidFill>
          <a:latin typeface="Arial" charset="0"/>
        </a:defRPr>
      </a:lvl4pPr>
      <a:lvl5pPr algn="ctr" rtl="0" eaLnBrk="1" fontAlgn="base" hangingPunct="1">
        <a:spcBef>
          <a:spcPct val="0"/>
        </a:spcBef>
        <a:spcAft>
          <a:spcPct val="0"/>
        </a:spcAft>
        <a:defRPr sz="4400" b="1">
          <a:solidFill>
            <a:schemeClr val="tx1"/>
          </a:solidFill>
          <a:latin typeface="Arial" charset="0"/>
        </a:defRPr>
      </a:lvl5pPr>
      <a:lvl6pPr marL="457200" algn="ctr" rtl="0" eaLnBrk="1" fontAlgn="base" hangingPunct="1">
        <a:spcBef>
          <a:spcPct val="0"/>
        </a:spcBef>
        <a:spcAft>
          <a:spcPct val="0"/>
        </a:spcAft>
        <a:defRPr sz="4400" b="1">
          <a:solidFill>
            <a:schemeClr val="tx1"/>
          </a:solidFill>
          <a:latin typeface="Arial" charset="0"/>
        </a:defRPr>
      </a:lvl6pPr>
      <a:lvl7pPr marL="914400" algn="ctr" rtl="0" eaLnBrk="1" fontAlgn="base" hangingPunct="1">
        <a:spcBef>
          <a:spcPct val="0"/>
        </a:spcBef>
        <a:spcAft>
          <a:spcPct val="0"/>
        </a:spcAft>
        <a:defRPr sz="4400" b="1">
          <a:solidFill>
            <a:schemeClr val="tx1"/>
          </a:solidFill>
          <a:latin typeface="Arial" charset="0"/>
        </a:defRPr>
      </a:lvl7pPr>
      <a:lvl8pPr marL="1371600" algn="ctr" rtl="0" eaLnBrk="1" fontAlgn="base" hangingPunct="1">
        <a:spcBef>
          <a:spcPct val="0"/>
        </a:spcBef>
        <a:spcAft>
          <a:spcPct val="0"/>
        </a:spcAft>
        <a:defRPr sz="4400" b="1">
          <a:solidFill>
            <a:schemeClr val="tx1"/>
          </a:solidFill>
          <a:latin typeface="Arial" charset="0"/>
        </a:defRPr>
      </a:lvl8pPr>
      <a:lvl9pPr marL="1828800" algn="ctr" rtl="0" eaLnBrk="1" fontAlgn="base" hangingPunct="1">
        <a:spcBef>
          <a:spcPct val="0"/>
        </a:spcBef>
        <a:spcAft>
          <a:spcPct val="0"/>
        </a:spcAft>
        <a:defRPr sz="4400" b="1">
          <a:solidFill>
            <a:schemeClr val="tx1"/>
          </a:solidFill>
          <a:latin typeface="Arial" charset="0"/>
        </a:defRPr>
      </a:lvl9pPr>
    </p:titleStyle>
    <p:bodyStyle>
      <a:lvl1pPr marL="342900" indent="-342900" algn="l" rtl="0" eaLnBrk="1" fontAlgn="base" hangingPunct="1">
        <a:spcBef>
          <a:spcPct val="20000"/>
        </a:spcBef>
        <a:spcAft>
          <a:spcPct val="0"/>
        </a:spcAft>
        <a:buSzPct val="105000"/>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5000"/>
        <a:buChar char="–"/>
        <a:defRPr sz="2800">
          <a:solidFill>
            <a:schemeClr val="tx1"/>
          </a:solidFill>
          <a:latin typeface="+mn-lt"/>
        </a:defRPr>
      </a:lvl2pPr>
      <a:lvl3pPr marL="1143000" indent="-228600" algn="l" rtl="0" eaLnBrk="1" fontAlgn="base" hangingPunct="1">
        <a:spcBef>
          <a:spcPct val="20000"/>
        </a:spcBef>
        <a:spcAft>
          <a:spcPct val="0"/>
        </a:spcAft>
        <a:buSzPct val="105000"/>
        <a:buChar char="•"/>
        <a:defRPr sz="2400">
          <a:solidFill>
            <a:schemeClr val="tx1"/>
          </a:solidFill>
          <a:latin typeface="+mn-lt"/>
        </a:defRPr>
      </a:lvl3pPr>
      <a:lvl4pPr marL="1600200" indent="-228600" algn="l" rtl="0" eaLnBrk="1" fontAlgn="base" hangingPunct="1">
        <a:spcBef>
          <a:spcPct val="20000"/>
        </a:spcBef>
        <a:spcAft>
          <a:spcPct val="0"/>
        </a:spcAft>
        <a:buSzPct val="105000"/>
        <a:buChar char="–"/>
        <a:defRPr sz="2000">
          <a:solidFill>
            <a:schemeClr val="tx1"/>
          </a:solidFill>
          <a:latin typeface="+mn-lt"/>
        </a:defRPr>
      </a:lvl4pPr>
      <a:lvl5pPr marL="2057400" indent="-228600" algn="l" rtl="0" eaLnBrk="1" fontAlgn="base" hangingPunct="1">
        <a:spcBef>
          <a:spcPct val="20000"/>
        </a:spcBef>
        <a:spcAft>
          <a:spcPct val="0"/>
        </a:spcAft>
        <a:buSzPct val="105000"/>
        <a:buChar char="•"/>
        <a:defRPr sz="2000">
          <a:solidFill>
            <a:schemeClr val="tx1"/>
          </a:solidFill>
          <a:latin typeface="+mn-lt"/>
        </a:defRPr>
      </a:lvl5pPr>
      <a:lvl6pPr marL="2514600" indent="-228600" algn="l" rtl="0" eaLnBrk="1" fontAlgn="base" hangingPunct="1">
        <a:spcBef>
          <a:spcPct val="20000"/>
        </a:spcBef>
        <a:spcAft>
          <a:spcPct val="0"/>
        </a:spcAft>
        <a:buSzPct val="105000"/>
        <a:buChar char="•"/>
        <a:defRPr sz="2000">
          <a:solidFill>
            <a:schemeClr val="tx1"/>
          </a:solidFill>
          <a:latin typeface="+mn-lt"/>
        </a:defRPr>
      </a:lvl6pPr>
      <a:lvl7pPr marL="2971800" indent="-228600" algn="l" rtl="0" eaLnBrk="1" fontAlgn="base" hangingPunct="1">
        <a:spcBef>
          <a:spcPct val="20000"/>
        </a:spcBef>
        <a:spcAft>
          <a:spcPct val="0"/>
        </a:spcAft>
        <a:buSzPct val="105000"/>
        <a:buChar char="•"/>
        <a:defRPr sz="2000">
          <a:solidFill>
            <a:schemeClr val="tx1"/>
          </a:solidFill>
          <a:latin typeface="+mn-lt"/>
        </a:defRPr>
      </a:lvl7pPr>
      <a:lvl8pPr marL="3429000" indent="-228600" algn="l" rtl="0" eaLnBrk="1" fontAlgn="base" hangingPunct="1">
        <a:spcBef>
          <a:spcPct val="20000"/>
        </a:spcBef>
        <a:spcAft>
          <a:spcPct val="0"/>
        </a:spcAft>
        <a:buSzPct val="105000"/>
        <a:buChar char="•"/>
        <a:defRPr sz="2000">
          <a:solidFill>
            <a:schemeClr val="tx1"/>
          </a:solidFill>
          <a:latin typeface="+mn-lt"/>
        </a:defRPr>
      </a:lvl8pPr>
      <a:lvl9pPr marL="3886200" indent="-228600" algn="l" rtl="0" eaLnBrk="1" fontAlgn="base" hangingPunct="1">
        <a:spcBef>
          <a:spcPct val="20000"/>
        </a:spcBef>
        <a:spcAft>
          <a:spcPct val="0"/>
        </a:spcAft>
        <a:buSzPct val="105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C:\Documents and Settings\Jennifer Lockhart\Desktop\Picture2 copy.jpg"/>
          <p:cNvPicPr>
            <a:picLocks noChangeArrowheads="1"/>
          </p:cNvPicPr>
          <p:nvPr/>
        </p:nvPicPr>
        <p:blipFill>
          <a:blip r:embed="rId7"/>
          <a:srcRect t="24879"/>
          <a:stretch>
            <a:fillRect/>
          </a:stretch>
        </p:blipFill>
        <p:spPr bwMode="auto">
          <a:xfrm>
            <a:off x="0" y="0"/>
            <a:ext cx="9144000" cy="6858000"/>
          </a:xfrm>
          <a:prstGeom prst="rect">
            <a:avLst/>
          </a:prstGeom>
          <a:solidFill>
            <a:schemeClr val="accent1"/>
          </a:solidFill>
          <a:effectLst>
            <a:glow rad="127000">
              <a:schemeClr val="tx1">
                <a:lumMod val="95000"/>
              </a:schemeClr>
            </a:glow>
            <a:outerShdw blurRad="50800" dist="38100" dir="2700000" algn="tl" rotWithShape="0">
              <a:schemeClr val="accent1">
                <a:lumMod val="60000"/>
                <a:lumOff val="40000"/>
                <a:alpha val="40000"/>
              </a:schemeClr>
            </a:outerShdw>
          </a:effectLst>
        </p:spPr>
      </p:pic>
      <p:sp>
        <p:nvSpPr>
          <p:cNvPr id="6" name="Slide Number Placeholder 4"/>
          <p:cNvSpPr txBox="1">
            <a:spLocks/>
          </p:cNvSpPr>
          <p:nvPr/>
        </p:nvSpPr>
        <p:spPr>
          <a:xfrm>
            <a:off x="76200" y="6506103"/>
            <a:ext cx="4267200" cy="365125"/>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FFC000"/>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lgn="l">
              <a:buFontTx/>
              <a:buNone/>
            </a:pPr>
            <a:r>
              <a:rPr lang="en-US" b="0" dirty="0">
                <a:solidFill>
                  <a:srgbClr val="0070C0"/>
                </a:solidFill>
                <a:effectLst/>
                <a:latin typeface="Times" panose="02020603050405020304" pitchFamily="18" charset="0"/>
                <a:cs typeface="Times" panose="02020603050405020304" pitchFamily="18" charset="0"/>
              </a:rPr>
              <a:t>Lecture 2-1 Zybo, FPGA, </a:t>
            </a:r>
            <a:r>
              <a:rPr lang="en-US" dirty="0">
                <a:solidFill>
                  <a:srgbClr val="0070C0"/>
                </a:solidFill>
                <a:effectLst/>
              </a:rPr>
              <a:t>PicoBlaze and UART Clock</a:t>
            </a:r>
            <a:r>
              <a:rPr lang="en-US" b="0" baseline="0" dirty="0">
                <a:solidFill>
                  <a:srgbClr val="0070C0"/>
                </a:solidFill>
                <a:effectLst/>
                <a:latin typeface="Times" panose="02020603050405020304" pitchFamily="18" charset="0"/>
                <a:cs typeface="Times" panose="02020603050405020304" pitchFamily="18" charset="0"/>
              </a:rPr>
              <a:t> Summer 2021 </a:t>
            </a:r>
            <a:r>
              <a:rPr lang="en-US" b="0" dirty="0">
                <a:solidFill>
                  <a:srgbClr val="0070C0"/>
                </a:solidFill>
                <a:effectLst/>
                <a:latin typeface="Times" panose="02020603050405020304" pitchFamily="18" charset="0"/>
                <a:cs typeface="Times" panose="02020603050405020304" pitchFamily="18" charset="0"/>
              </a:rPr>
              <a:t>HUST --  </a:t>
            </a:r>
            <a:fld id="{8D53829D-69C5-427B-BC55-CADFE39DF8BA}" type="slidenum">
              <a:rPr lang="en-US" b="0" smtClean="0">
                <a:solidFill>
                  <a:srgbClr val="0070C0"/>
                </a:solidFill>
                <a:effectLst/>
                <a:latin typeface="Times" panose="02020603050405020304" pitchFamily="18" charset="0"/>
                <a:cs typeface="Times" panose="02020603050405020304" pitchFamily="18" charset="0"/>
              </a:rPr>
              <a:pPr algn="l">
                <a:buFontTx/>
                <a:buNone/>
              </a:pPr>
              <a:t>‹#›</a:t>
            </a:fld>
            <a:endParaRPr lang="en-US" b="0" dirty="0">
              <a:solidFill>
                <a:srgbClr val="0070C0"/>
              </a:solidFill>
              <a:effectLst/>
              <a:latin typeface="Times" panose="02020603050405020304" pitchFamily="18" charset="0"/>
              <a:cs typeface="Times" panose="02020603050405020304" pitchFamily="18"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5600" y="6506103"/>
            <a:ext cx="2312133" cy="318915"/>
          </a:xfrm>
          <a:prstGeom prst="rect">
            <a:avLst/>
          </a:prstGeom>
        </p:spPr>
      </p:pic>
    </p:spTree>
    <p:extLst>
      <p:ext uri="{BB962C8B-B14F-4D97-AF65-F5344CB8AC3E}">
        <p14:creationId xmlns:p14="http://schemas.microsoft.com/office/powerpoint/2010/main" val="1345586958"/>
      </p:ext>
    </p:extLst>
  </p:cSld>
  <p:clrMap bg1="dk2" tx1="lt1" bg2="dk1" tx2="lt2" accent1="accent1" accent2="accent2" accent3="accent3" accent4="accent4" accent5="accent5" accent6="accent6" hlink="hlink" folHlink="folHlink"/>
  <p:sldLayoutIdLst>
    <p:sldLayoutId id="2147483799" r:id="rId1"/>
    <p:sldLayoutId id="2147483800" r:id="rId2"/>
    <p:sldLayoutId id="2147483801" r:id="rId3"/>
    <p:sldLayoutId id="2147483815" r:id="rId4"/>
    <p:sldLayoutId id="2147483802" r:id="rId5"/>
  </p:sldLayoutIdLst>
  <p:hf sldNum="0" hdr="0" ftr="0" dt="0"/>
  <p:txStyles>
    <p:titleStyle>
      <a:lvl1pPr algn="ctr" rtl="0" eaLnBrk="1" fontAlgn="base" hangingPunct="1">
        <a:lnSpc>
          <a:spcPct val="85000"/>
        </a:lnSpc>
        <a:spcBef>
          <a:spcPct val="0"/>
        </a:spcBef>
        <a:spcAft>
          <a:spcPct val="0"/>
        </a:spcAft>
        <a:defRPr kumimoji="1" sz="2400">
          <a:solidFill>
            <a:srgbClr val="FF0000"/>
          </a:solidFill>
          <a:latin typeface="+mj-lt"/>
          <a:ea typeface="+mj-ea"/>
          <a:cs typeface="+mj-cs"/>
        </a:defRPr>
      </a:lvl1pPr>
      <a:lvl2pPr algn="l" rtl="0" eaLnBrk="1" fontAlgn="base" hangingPunct="1">
        <a:lnSpc>
          <a:spcPct val="85000"/>
        </a:lnSpc>
        <a:spcBef>
          <a:spcPct val="0"/>
        </a:spcBef>
        <a:spcAft>
          <a:spcPct val="0"/>
        </a:spcAft>
        <a:defRPr kumimoji="1" sz="2400">
          <a:solidFill>
            <a:schemeClr val="tx1"/>
          </a:solidFill>
          <a:latin typeface="Tahoma" pitchFamily="34" charset="0"/>
        </a:defRPr>
      </a:lvl2pPr>
      <a:lvl3pPr algn="l" rtl="0" eaLnBrk="1" fontAlgn="base" hangingPunct="1">
        <a:lnSpc>
          <a:spcPct val="85000"/>
        </a:lnSpc>
        <a:spcBef>
          <a:spcPct val="0"/>
        </a:spcBef>
        <a:spcAft>
          <a:spcPct val="0"/>
        </a:spcAft>
        <a:defRPr kumimoji="1" sz="2400">
          <a:solidFill>
            <a:schemeClr val="tx1"/>
          </a:solidFill>
          <a:latin typeface="Tahoma" pitchFamily="34" charset="0"/>
        </a:defRPr>
      </a:lvl3pPr>
      <a:lvl4pPr algn="l" rtl="0" eaLnBrk="1" fontAlgn="base" hangingPunct="1">
        <a:lnSpc>
          <a:spcPct val="85000"/>
        </a:lnSpc>
        <a:spcBef>
          <a:spcPct val="0"/>
        </a:spcBef>
        <a:spcAft>
          <a:spcPct val="0"/>
        </a:spcAft>
        <a:defRPr kumimoji="1" sz="2400">
          <a:solidFill>
            <a:schemeClr val="tx1"/>
          </a:solidFill>
          <a:latin typeface="Tahoma" pitchFamily="34" charset="0"/>
        </a:defRPr>
      </a:lvl4pPr>
      <a:lvl5pPr algn="l" rtl="0" eaLnBrk="1" fontAlgn="base" hangingPunct="1">
        <a:lnSpc>
          <a:spcPct val="85000"/>
        </a:lnSpc>
        <a:spcBef>
          <a:spcPct val="0"/>
        </a:spcBef>
        <a:spcAft>
          <a:spcPct val="0"/>
        </a:spcAft>
        <a:defRPr kumimoji="1" sz="2400">
          <a:solidFill>
            <a:schemeClr val="tx1"/>
          </a:solidFill>
          <a:latin typeface="Tahoma" pitchFamily="34" charset="0"/>
        </a:defRPr>
      </a:lvl5pPr>
      <a:lvl6pPr marL="457200" algn="l" rtl="0" eaLnBrk="1" fontAlgn="base" hangingPunct="1">
        <a:lnSpc>
          <a:spcPct val="85000"/>
        </a:lnSpc>
        <a:spcBef>
          <a:spcPct val="0"/>
        </a:spcBef>
        <a:spcAft>
          <a:spcPct val="0"/>
        </a:spcAft>
        <a:defRPr kumimoji="1" sz="2400">
          <a:solidFill>
            <a:srgbClr val="0000FF"/>
          </a:solidFill>
          <a:latin typeface="Tahoma" pitchFamily="34" charset="0"/>
        </a:defRPr>
      </a:lvl6pPr>
      <a:lvl7pPr marL="914400" algn="l" rtl="0" eaLnBrk="1" fontAlgn="base" hangingPunct="1">
        <a:lnSpc>
          <a:spcPct val="85000"/>
        </a:lnSpc>
        <a:spcBef>
          <a:spcPct val="0"/>
        </a:spcBef>
        <a:spcAft>
          <a:spcPct val="0"/>
        </a:spcAft>
        <a:defRPr kumimoji="1" sz="2400">
          <a:solidFill>
            <a:srgbClr val="0000FF"/>
          </a:solidFill>
          <a:latin typeface="Tahoma" pitchFamily="34" charset="0"/>
        </a:defRPr>
      </a:lvl7pPr>
      <a:lvl8pPr marL="1371600" algn="l" rtl="0" eaLnBrk="1" fontAlgn="base" hangingPunct="1">
        <a:lnSpc>
          <a:spcPct val="85000"/>
        </a:lnSpc>
        <a:spcBef>
          <a:spcPct val="0"/>
        </a:spcBef>
        <a:spcAft>
          <a:spcPct val="0"/>
        </a:spcAft>
        <a:defRPr kumimoji="1" sz="2400">
          <a:solidFill>
            <a:srgbClr val="0000FF"/>
          </a:solidFill>
          <a:latin typeface="Tahoma" pitchFamily="34" charset="0"/>
        </a:defRPr>
      </a:lvl8pPr>
      <a:lvl9pPr marL="1828800" algn="l" rtl="0" eaLnBrk="1" fontAlgn="base" hangingPunct="1">
        <a:lnSpc>
          <a:spcPct val="85000"/>
        </a:lnSpc>
        <a:spcBef>
          <a:spcPct val="0"/>
        </a:spcBef>
        <a:spcAft>
          <a:spcPct val="0"/>
        </a:spcAft>
        <a:defRPr kumimoji="1" sz="2400">
          <a:solidFill>
            <a:srgbClr val="0000FF"/>
          </a:solidFill>
          <a:latin typeface="Tahoma" pitchFamily="34" charset="0"/>
        </a:defRPr>
      </a:lvl9pPr>
    </p:titleStyle>
    <p:bodyStyle>
      <a:lvl1pPr marL="342900" indent="-342900" algn="l" rtl="0" eaLnBrk="1" fontAlgn="base" hangingPunct="1">
        <a:spcBef>
          <a:spcPct val="60000"/>
        </a:spcBef>
        <a:spcAft>
          <a:spcPct val="0"/>
        </a:spcAft>
        <a:buClr>
          <a:srgbClr val="6600CC"/>
        </a:buClr>
        <a:buFont typeface="Wingdings" pitchFamily="2" charset="2"/>
        <a:buChar char="q"/>
        <a:defRPr kumimoji="1" sz="2200">
          <a:solidFill>
            <a:srgbClr val="FF0000"/>
          </a:solidFill>
          <a:latin typeface="+mn-lt"/>
          <a:ea typeface="+mn-ea"/>
          <a:cs typeface="+mn-cs"/>
        </a:defRPr>
      </a:lvl1pPr>
      <a:lvl2pPr marL="742950" indent="-285750" algn="l" rtl="0" eaLnBrk="1" fontAlgn="base" hangingPunct="1">
        <a:spcBef>
          <a:spcPct val="40000"/>
        </a:spcBef>
        <a:spcAft>
          <a:spcPct val="0"/>
        </a:spcAft>
        <a:buClr>
          <a:srgbClr val="6600CC"/>
        </a:buClr>
        <a:buFont typeface="Courier New" pitchFamily="49" charset="0"/>
        <a:buChar char="o"/>
        <a:defRPr kumimoji="1" sz="1800">
          <a:solidFill>
            <a:srgbClr val="FF0000"/>
          </a:solidFill>
          <a:latin typeface="+mn-lt"/>
        </a:defRPr>
      </a:lvl2pPr>
      <a:lvl3pPr marL="1143000" indent="-228600" algn="l" rtl="0" eaLnBrk="1" fontAlgn="base" hangingPunct="1">
        <a:lnSpc>
          <a:spcPct val="95000"/>
        </a:lnSpc>
        <a:spcBef>
          <a:spcPct val="35000"/>
        </a:spcBef>
        <a:spcAft>
          <a:spcPct val="0"/>
        </a:spcAft>
        <a:buClr>
          <a:srgbClr val="6600CC"/>
        </a:buClr>
        <a:buFont typeface="Vivaldi" pitchFamily="66" charset="0"/>
        <a:buChar char="#"/>
        <a:defRPr kumimoji="1">
          <a:solidFill>
            <a:srgbClr val="FF0000"/>
          </a:solidFill>
          <a:latin typeface="+mn-lt"/>
        </a:defRPr>
      </a:lvl3pPr>
      <a:lvl4pPr marL="1600200" indent="-228600" algn="l" rtl="0" eaLnBrk="1" fontAlgn="base" hangingPunct="1">
        <a:lnSpc>
          <a:spcPct val="75000"/>
        </a:lnSpc>
        <a:spcBef>
          <a:spcPct val="3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5pPr>
      <a:lvl6pPr marL="25146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customXml" Target="../ink/ink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customXml" Target="../ink/ink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9.gif"/><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customXml" Target="../ink/ink11.xml"/></Relationships>
</file>

<file path=ppt/slides/_rels/slide1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customXml" Target="../ink/ink13.xml"/><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customXml" Target="../ink/ink15.xml"/><Relationship Id="rId4" Type="http://schemas.openxmlformats.org/officeDocument/2006/relationships/image" Target="../media/image350.png"/></Relationships>
</file>

<file path=ppt/slides/_rels/slide1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customXml" Target="../ink/ink1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17.xml"/></Relationships>
</file>

<file path=ppt/slides/_rels/slide1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customXml" Target="../ink/ink22.xml"/></Relationships>
</file>

<file path=ppt/slides/_rels/slide27.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customXml" Target="../ink/ink24.xml"/><Relationship Id="rId4" Type="http://schemas.openxmlformats.org/officeDocument/2006/relationships/image" Target="../media/image56.jpg"/></Relationships>
</file>

<file path=ppt/slides/_rels/slide2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9.png"/><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customXml" Target="../ink/ink28.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customXml" Target="../ink/ink29.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71.png"/><Relationship Id="rId5" Type="http://schemas.openxmlformats.org/officeDocument/2006/relationships/customXml" Target="../ink/ink30.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customXml" Target="../ink/ink31.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hyperlink" Target="https://www.sparkfun.com/products/9716" TargetMode="External"/><Relationship Id="rId7" Type="http://schemas.openxmlformats.org/officeDocument/2006/relationships/image" Target="../media/image78.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77.jpg"/><Relationship Id="rId5" Type="http://schemas.openxmlformats.org/officeDocument/2006/relationships/image" Target="../media/image76.jpe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81.jpeg"/><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customXml" Target="../ink/ink32.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hyperlink" Target="http://store.digilentinc.com/pmod-peripheral-modules/"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customXml" Target="../ink/ink4.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customXml" Target="../ink/ink6.xml"/><Relationship Id="rId4" Type="http://schemas.openxmlformats.org/officeDocument/2006/relationships/hyperlink" Target="https://www.digikey.com/product-detail/en/xilinx-inc/XAZU5EV-1SFVC784Q/122-XAZU5EV-1SFVC784Q-ND/104456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2-1  Zybo, FPGA, PicoBlaze and UART Clock</a:t>
            </a:r>
          </a:p>
        </p:txBody>
      </p:sp>
      <p:sp>
        <p:nvSpPr>
          <p:cNvPr id="3" name="Content Placeholder 2"/>
          <p:cNvSpPr>
            <a:spLocks noGrp="1"/>
          </p:cNvSpPr>
          <p:nvPr>
            <p:ph sz="quarter" idx="10"/>
          </p:nvPr>
        </p:nvSpPr>
        <p:spPr/>
        <p:txBody>
          <a:bodyPr/>
          <a:lstStyle/>
          <a:p>
            <a:r>
              <a:rPr lang="en-US" dirty="0"/>
              <a:t>Assignments and handouts</a:t>
            </a:r>
          </a:p>
          <a:p>
            <a:r>
              <a:rPr lang="en-US" dirty="0"/>
              <a:t>Introduction to Zybo</a:t>
            </a:r>
          </a:p>
          <a:p>
            <a:r>
              <a:rPr lang="en-US" dirty="0"/>
              <a:t>FPGA Architecture</a:t>
            </a:r>
          </a:p>
          <a:p>
            <a:r>
              <a:rPr lang="en-US" dirty="0"/>
              <a:t>PicoBlaze – 8-bit Microcontroller</a:t>
            </a:r>
          </a:p>
          <a:p>
            <a:r>
              <a:rPr lang="en-US" dirty="0"/>
              <a:t>Real-time Clock with RS232 Serial Port</a:t>
            </a:r>
            <a:br>
              <a:rPr lang="en-US" dirty="0"/>
            </a:br>
            <a:r>
              <a:rPr lang="en-US" dirty="0"/>
              <a:t>(UART Clock)</a:t>
            </a:r>
          </a:p>
          <a:p>
            <a:r>
              <a:rPr lang="en-US" dirty="0"/>
              <a:t>Zybo Implementation of the UART Clock</a:t>
            </a:r>
          </a:p>
          <a:p>
            <a:r>
              <a:rPr lang="en-US" dirty="0"/>
              <a:t>Program Zybo with bit stream file only </a:t>
            </a:r>
          </a:p>
          <a:p>
            <a:r>
              <a:rPr lang="en-US" dirty="0"/>
              <a:t>SparkFun FTDI Basic Breakout – 3.3V</a:t>
            </a:r>
          </a:p>
          <a:p>
            <a:r>
              <a:rPr lang="en-US" dirty="0"/>
              <a:t>Hyper Terminal Setup</a:t>
            </a:r>
          </a:p>
          <a:p>
            <a:pPr lvl="1"/>
            <a:r>
              <a:rPr lang="en-US" dirty="0"/>
              <a:t>Save a setup</a:t>
            </a:r>
          </a:p>
          <a:p>
            <a:r>
              <a:rPr lang="en-US" altLang="zh-CN" dirty="0"/>
              <a:t>Lab #1 Xilinx Tool Flow and UART Clock in Verilog with PL</a:t>
            </a:r>
            <a:endParaRPr lang="en-US" dirty="0"/>
          </a:p>
          <a:p>
            <a:endParaRPr lang="en-US" sz="2600" dirty="0"/>
          </a:p>
          <a:p>
            <a:pPr lvl="1"/>
            <a:endParaRPr lang="en-US" dirty="0"/>
          </a:p>
          <a:p>
            <a:endParaRPr lang="en-US" dirty="0"/>
          </a:p>
          <a:p>
            <a:endParaRPr lang="en-US" dirty="0"/>
          </a:p>
        </p:txBody>
      </p:sp>
      <p:pic>
        <p:nvPicPr>
          <p:cNvPr id="6" name="Picture 5" descr="C:\Users\song\jjsong\ece331\ece331winter2014-2015\references\USB to Serial FTDI Basic\FTDI Basic.jpg">
            <a:extLst>
              <a:ext uri="{FF2B5EF4-FFF2-40B4-BE49-F238E27FC236}">
                <a16:creationId xmlns:a16="http://schemas.microsoft.com/office/drawing/2014/main" id="{9B5F479D-473D-484B-8FAF-240CFF47501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2851" y="2351277"/>
            <a:ext cx="1590150" cy="124097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653B322-EC7C-471F-A73B-1D69803D1025}"/>
                  </a:ext>
                </a:extLst>
              </p14:cNvPr>
              <p14:cNvContentPartPr/>
              <p14:nvPr/>
            </p14:nvContentPartPr>
            <p14:xfrm>
              <a:off x="6438960" y="1499760"/>
              <a:ext cx="1588680" cy="695160"/>
            </p14:xfrm>
          </p:contentPart>
        </mc:Choice>
        <mc:Fallback>
          <p:pic>
            <p:nvPicPr>
              <p:cNvPr id="4" name="Ink 3">
                <a:extLst>
                  <a:ext uri="{FF2B5EF4-FFF2-40B4-BE49-F238E27FC236}">
                    <a16:creationId xmlns:a16="http://schemas.microsoft.com/office/drawing/2014/main" id="{3653B322-EC7C-471F-A73B-1D69803D1025}"/>
                  </a:ext>
                </a:extLst>
              </p:cNvPr>
              <p:cNvPicPr/>
              <p:nvPr/>
            </p:nvPicPr>
            <p:blipFill>
              <a:blip r:embed="rId5"/>
              <a:stretch>
                <a:fillRect/>
              </a:stretch>
            </p:blipFill>
            <p:spPr>
              <a:xfrm>
                <a:off x="6429600" y="1490400"/>
                <a:ext cx="1607400" cy="7138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cs typeface="Arial" pitchFamily="34" charset="0"/>
              </a:rPr>
              <a:t>System on a Chip: the Zynq Chip Architecture</a:t>
            </a:r>
            <a:endParaRPr lang="en-US" dirty="0"/>
          </a:p>
        </p:txBody>
      </p:sp>
      <p:sp>
        <p:nvSpPr>
          <p:cNvPr id="2" name="Text Placeholder 1">
            <a:extLst>
              <a:ext uri="{FF2B5EF4-FFF2-40B4-BE49-F238E27FC236}">
                <a16:creationId xmlns:a16="http://schemas.microsoft.com/office/drawing/2014/main" id="{911A3573-C410-41D0-80F7-E36537AEEBE1}"/>
              </a:ext>
            </a:extLst>
          </p:cNvPr>
          <p:cNvSpPr>
            <a:spLocks noGrp="1"/>
          </p:cNvSpPr>
          <p:nvPr>
            <p:ph type="body" sz="quarter" idx="10"/>
          </p:nvPr>
        </p:nvSpPr>
        <p:spPr/>
        <p:txBody>
          <a:bodyPr/>
          <a:lstStyle/>
          <a:p>
            <a:r>
              <a:rPr lang="en-US" dirty="0"/>
              <a:t>The Zynq chips have two separate areas of functionality</a:t>
            </a:r>
          </a:p>
          <a:p>
            <a:pPr lvl="1"/>
            <a:r>
              <a:rPr lang="en-US" dirty="0"/>
              <a:t>The blue area is CPU area for a number of ARM CPUs</a:t>
            </a:r>
          </a:p>
          <a:p>
            <a:pPr lvl="1"/>
            <a:r>
              <a:rPr lang="en-US" dirty="0"/>
              <a:t>The yellow area is FPGA area for Xilinx FPGA</a:t>
            </a:r>
          </a:p>
          <a:p>
            <a:r>
              <a:rPr lang="en-US" dirty="0"/>
              <a:t>The connection network of AXI interfaces from ARM between the two computing areas</a:t>
            </a:r>
          </a:p>
        </p:txBody>
      </p:sp>
      <p:sp>
        <p:nvSpPr>
          <p:cNvPr id="11" name="TextBox 1"/>
          <p:cNvSpPr txBox="1">
            <a:spLocks noChangeArrowheads="1"/>
          </p:cNvSpPr>
          <p:nvPr/>
        </p:nvSpPr>
        <p:spPr bwMode="auto">
          <a:xfrm>
            <a:off x="6629400" y="6096000"/>
            <a:ext cx="18394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The Zynq Book </a:t>
            </a:r>
          </a:p>
        </p:txBody>
      </p:sp>
      <p:pic>
        <p:nvPicPr>
          <p:cNvPr id="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814106"/>
            <a:ext cx="4965700" cy="316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8"/>
          <p:cNvSpPr txBox="1">
            <a:spLocks/>
          </p:cNvSpPr>
          <p:nvPr/>
        </p:nvSpPr>
        <p:spPr>
          <a:xfrm>
            <a:off x="4419600" y="6529372"/>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91D9E1B-0DE2-4F38-9F41-B1AC5935DFCB}"/>
                  </a:ext>
                </a:extLst>
              </p14:cNvPr>
              <p14:cNvContentPartPr/>
              <p14:nvPr/>
            </p14:nvContentPartPr>
            <p14:xfrm>
              <a:off x="3409560" y="1913400"/>
              <a:ext cx="4598280" cy="4028040"/>
            </p14:xfrm>
          </p:contentPart>
        </mc:Choice>
        <mc:Fallback>
          <p:pic>
            <p:nvPicPr>
              <p:cNvPr id="3" name="Ink 2">
                <a:extLst>
                  <a:ext uri="{FF2B5EF4-FFF2-40B4-BE49-F238E27FC236}">
                    <a16:creationId xmlns:a16="http://schemas.microsoft.com/office/drawing/2014/main" id="{191D9E1B-0DE2-4F38-9F41-B1AC5935DFCB}"/>
                  </a:ext>
                </a:extLst>
              </p:cNvPr>
              <p:cNvPicPr/>
              <p:nvPr/>
            </p:nvPicPr>
            <p:blipFill>
              <a:blip r:embed="rId5"/>
              <a:stretch>
                <a:fillRect/>
              </a:stretch>
            </p:blipFill>
            <p:spPr>
              <a:xfrm>
                <a:off x="3400200" y="1904040"/>
                <a:ext cx="4617000" cy="4046760"/>
              </a:xfrm>
              <a:prstGeom prst="rect">
                <a:avLst/>
              </a:prstGeom>
            </p:spPr>
          </p:pic>
        </mc:Fallback>
      </mc:AlternateContent>
    </p:spTree>
    <p:extLst>
      <p:ext uri="{BB962C8B-B14F-4D97-AF65-F5344CB8AC3E}">
        <p14:creationId xmlns:p14="http://schemas.microsoft.com/office/powerpoint/2010/main" val="189371071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B9B6D-A731-4E34-93BE-9B9F6ED62DA2}"/>
              </a:ext>
            </a:extLst>
          </p:cNvPr>
          <p:cNvSpPr>
            <a:spLocks noGrp="1"/>
          </p:cNvSpPr>
          <p:nvPr>
            <p:ph type="body" sz="quarter" idx="10"/>
          </p:nvPr>
        </p:nvSpPr>
        <p:spPr/>
        <p:txBody>
          <a:bodyPr/>
          <a:lstStyle/>
          <a:p>
            <a:r>
              <a:rPr lang="en-US" dirty="0"/>
              <a:t>The yellow area is FPGA area for Xilinx FPGA</a:t>
            </a:r>
          </a:p>
          <a:p>
            <a:r>
              <a:rPr lang="en-US" dirty="0"/>
              <a:t>Two ARM CPU cores</a:t>
            </a:r>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094" y="1736333"/>
            <a:ext cx="5569881" cy="4430467"/>
          </a:xfrm>
          <a:prstGeom prst="rect">
            <a:avLst/>
          </a:prstGeom>
        </p:spPr>
      </p:pic>
      <p:sp>
        <p:nvSpPr>
          <p:cNvPr id="6" name="TextBox 5"/>
          <p:cNvSpPr txBox="1"/>
          <p:nvPr/>
        </p:nvSpPr>
        <p:spPr>
          <a:xfrm>
            <a:off x="2667000" y="6293556"/>
            <a:ext cx="4800600" cy="276999"/>
          </a:xfrm>
          <a:prstGeom prst="rect">
            <a:avLst/>
          </a:prstGeom>
          <a:noFill/>
        </p:spPr>
        <p:txBody>
          <a:bodyPr wrap="square" rtlCol="0">
            <a:spAutoFit/>
          </a:bodyPr>
          <a:lstStyle/>
          <a:p>
            <a:pPr>
              <a:buNone/>
            </a:pPr>
            <a:r>
              <a:rPr lang="en-US" altLang="en-US" sz="1200" dirty="0">
                <a:solidFill>
                  <a:srgbClr val="0070C0"/>
                </a:solidFill>
                <a:effectLst/>
                <a:latin typeface="Times" panose="02020603050405020304" pitchFamily="18" charset="0"/>
                <a:cs typeface="Times" panose="02020603050405020304" pitchFamily="18" charset="0"/>
              </a:rPr>
              <a:t>Xilinx: </a:t>
            </a:r>
            <a:r>
              <a:rPr lang="en-US" sz="1200" dirty="0">
                <a:solidFill>
                  <a:srgbClr val="0070C0"/>
                </a:solidFill>
                <a:effectLst/>
                <a:latin typeface="Times" panose="02020603050405020304" pitchFamily="18" charset="0"/>
                <a:cs typeface="Times" panose="02020603050405020304" pitchFamily="18" charset="0"/>
              </a:rPr>
              <a:t>Creating the Xilinx Zynq-7000 Extensible Processing Platform</a:t>
            </a:r>
          </a:p>
        </p:txBody>
      </p:sp>
      <p:sp>
        <p:nvSpPr>
          <p:cNvPr id="7" name="Footer Placeholder 8"/>
          <p:cNvSpPr txBox="1">
            <a:spLocks/>
          </p:cNvSpPr>
          <p:nvPr/>
        </p:nvSpPr>
        <p:spPr>
          <a:xfrm>
            <a:off x="4419600" y="6529372"/>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p:sp>
        <p:nvSpPr>
          <p:cNvPr id="3" name="Title 2">
            <a:extLst>
              <a:ext uri="{FF2B5EF4-FFF2-40B4-BE49-F238E27FC236}">
                <a16:creationId xmlns:a16="http://schemas.microsoft.com/office/drawing/2014/main" id="{57931E48-F531-410D-B744-2165246084E7}"/>
              </a:ext>
            </a:extLst>
          </p:cNvPr>
          <p:cNvSpPr>
            <a:spLocks noGrp="1"/>
          </p:cNvSpPr>
          <p:nvPr>
            <p:ph type="title"/>
          </p:nvPr>
        </p:nvSpPr>
        <p:spPr/>
        <p:txBody>
          <a:bodyPr/>
          <a:lstStyle/>
          <a:p>
            <a:r>
              <a:rPr lang="en-US" sz="2000" dirty="0">
                <a:latin typeface="Arial"/>
                <a:ea typeface="ＭＳ Ｐゴシック" charset="0"/>
                <a:cs typeface="Arial"/>
              </a:rPr>
              <a:t>Mapping of an Embedded SoC Hardware Architecture to Zynq </a:t>
            </a:r>
            <a:endParaRPr lang="en-US"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306D0E7-1231-47A2-A297-EC5E58DC456D}"/>
                  </a:ext>
                </a:extLst>
              </p14:cNvPr>
              <p14:cNvContentPartPr/>
              <p14:nvPr/>
            </p14:nvContentPartPr>
            <p14:xfrm>
              <a:off x="1242000" y="582120"/>
              <a:ext cx="7716240" cy="5676120"/>
            </p14:xfrm>
          </p:contentPart>
        </mc:Choice>
        <mc:Fallback>
          <p:pic>
            <p:nvPicPr>
              <p:cNvPr id="5" name="Ink 4">
                <a:extLst>
                  <a:ext uri="{FF2B5EF4-FFF2-40B4-BE49-F238E27FC236}">
                    <a16:creationId xmlns:a16="http://schemas.microsoft.com/office/drawing/2014/main" id="{5306D0E7-1231-47A2-A297-EC5E58DC456D}"/>
                  </a:ext>
                </a:extLst>
              </p:cNvPr>
              <p:cNvPicPr/>
              <p:nvPr/>
            </p:nvPicPr>
            <p:blipFill>
              <a:blip r:embed="rId5"/>
              <a:stretch>
                <a:fillRect/>
              </a:stretch>
            </p:blipFill>
            <p:spPr>
              <a:xfrm>
                <a:off x="1232640" y="572760"/>
                <a:ext cx="7734960" cy="5694840"/>
              </a:xfrm>
              <a:prstGeom prst="rect">
                <a:avLst/>
              </a:prstGeom>
            </p:spPr>
          </p:pic>
        </mc:Fallback>
      </mc:AlternateContent>
    </p:spTree>
    <p:extLst>
      <p:ext uri="{BB962C8B-B14F-4D97-AF65-F5344CB8AC3E}">
        <p14:creationId xmlns:p14="http://schemas.microsoft.com/office/powerpoint/2010/main" val="314706157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Field Programmable Gary Array (FPGA) - Generic Structure</a:t>
            </a:r>
          </a:p>
        </p:txBody>
      </p:sp>
      <p:sp>
        <p:nvSpPr>
          <p:cNvPr id="2" name="Content Placeholder 1"/>
          <p:cNvSpPr>
            <a:spLocks noGrp="1"/>
          </p:cNvSpPr>
          <p:nvPr>
            <p:ph idx="1"/>
          </p:nvPr>
        </p:nvSpPr>
        <p:spPr>
          <a:xfrm>
            <a:off x="228600" y="1143000"/>
            <a:ext cx="4224338" cy="4724400"/>
          </a:xfrm>
        </p:spPr>
        <p:txBody>
          <a:bodyPr/>
          <a:lstStyle/>
          <a:p>
            <a:r>
              <a:rPr lang="en-US" sz="2400" dirty="0"/>
              <a:t>Programmable logic blocks</a:t>
            </a:r>
          </a:p>
          <a:p>
            <a:pPr lvl="1"/>
            <a:r>
              <a:rPr lang="en-US" sz="2400" dirty="0"/>
              <a:t>Implement combinatorial and sequential logic</a:t>
            </a:r>
          </a:p>
          <a:p>
            <a:r>
              <a:rPr lang="en-US" sz="2400" dirty="0"/>
              <a:t>Programmable interconnect</a:t>
            </a:r>
            <a:br>
              <a:rPr lang="en-US" sz="2400" dirty="0"/>
            </a:br>
            <a:r>
              <a:rPr lang="en-US" sz="2400" dirty="0"/>
              <a:t>Wires</a:t>
            </a:r>
          </a:p>
          <a:p>
            <a:pPr lvl="1"/>
            <a:r>
              <a:rPr lang="en-US" sz="2400" dirty="0"/>
              <a:t>to connect inputs and outputs </a:t>
            </a:r>
            <a:br>
              <a:rPr lang="en-US" sz="2400" dirty="0"/>
            </a:br>
            <a:r>
              <a:rPr lang="en-US" sz="2400" dirty="0"/>
              <a:t>to logic blocks</a:t>
            </a:r>
          </a:p>
          <a:p>
            <a:r>
              <a:rPr lang="en-US" sz="2400" dirty="0"/>
              <a:t>Programmable I/O blocks</a:t>
            </a:r>
          </a:p>
          <a:p>
            <a:pPr lvl="1"/>
            <a:r>
              <a:rPr lang="en-US" sz="2400" dirty="0"/>
              <a:t>Special logic blocks at the periphery </a:t>
            </a:r>
            <a:br>
              <a:rPr lang="en-US" sz="2400" dirty="0"/>
            </a:br>
            <a:r>
              <a:rPr lang="en-US" sz="2400" dirty="0"/>
              <a:t>of device for external connections</a:t>
            </a:r>
          </a:p>
        </p:txBody>
      </p:sp>
      <p:grpSp>
        <p:nvGrpSpPr>
          <p:cNvPr id="6" name="Group 11"/>
          <p:cNvGrpSpPr>
            <a:grpSpLocks/>
          </p:cNvGrpSpPr>
          <p:nvPr/>
        </p:nvGrpSpPr>
        <p:grpSpPr bwMode="auto">
          <a:xfrm>
            <a:off x="4572000" y="1613694"/>
            <a:ext cx="4419600" cy="4495800"/>
            <a:chOff x="2304" y="384"/>
            <a:chExt cx="2784" cy="2832"/>
          </a:xfrm>
        </p:grpSpPr>
        <p:sp>
          <p:nvSpPr>
            <p:cNvPr id="7" name="Rectangle 12"/>
            <p:cNvSpPr>
              <a:spLocks noChangeArrowheads="1"/>
            </p:cNvSpPr>
            <p:nvPr/>
          </p:nvSpPr>
          <p:spPr bwMode="auto">
            <a:xfrm>
              <a:off x="2304" y="1056"/>
              <a:ext cx="192" cy="1872"/>
            </a:xfrm>
            <a:prstGeom prst="rect">
              <a:avLst/>
            </a:prstGeom>
            <a:solidFill>
              <a:schemeClr val="hlink"/>
            </a:solidFill>
            <a:ln w="11176">
              <a:solidFill>
                <a:schemeClr val="tx1"/>
              </a:solidFill>
              <a:miter lim="800000"/>
              <a:headEnd/>
              <a:tailEnd/>
            </a:ln>
          </p:spPr>
          <p:txBody>
            <a:bodyPr vert="eaVert" tIns="91440" bIns="91440" anchor="ctr" anchorCtr="1"/>
            <a:lstStyle/>
            <a:p>
              <a:pPr algn="l">
                <a:buNone/>
              </a:pPr>
              <a:r>
                <a:rPr lang="en-US" sz="2000" b="1" dirty="0"/>
                <a:t>I/O</a:t>
              </a:r>
            </a:p>
          </p:txBody>
        </p:sp>
        <p:sp>
          <p:nvSpPr>
            <p:cNvPr id="8" name="Line 13"/>
            <p:cNvSpPr>
              <a:spLocks noChangeShapeType="1"/>
            </p:cNvSpPr>
            <p:nvPr/>
          </p:nvSpPr>
          <p:spPr bwMode="auto">
            <a:xfrm flipH="1">
              <a:off x="2640"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 name="Line 14"/>
            <p:cNvSpPr>
              <a:spLocks noChangeShapeType="1"/>
            </p:cNvSpPr>
            <p:nvPr/>
          </p:nvSpPr>
          <p:spPr bwMode="auto">
            <a:xfrm flipH="1">
              <a:off x="2688"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0" name="Line 15"/>
            <p:cNvSpPr>
              <a:spLocks noChangeShapeType="1"/>
            </p:cNvSpPr>
            <p:nvPr/>
          </p:nvSpPr>
          <p:spPr bwMode="auto">
            <a:xfrm>
              <a:off x="2496" y="1104"/>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1" name="Line 16"/>
            <p:cNvSpPr>
              <a:spLocks noChangeShapeType="1"/>
            </p:cNvSpPr>
            <p:nvPr/>
          </p:nvSpPr>
          <p:spPr bwMode="auto">
            <a:xfrm flipV="1">
              <a:off x="2496" y="1152"/>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2" name="Rectangle 17"/>
            <p:cNvSpPr>
              <a:spLocks noChangeArrowheads="1"/>
            </p:cNvSpPr>
            <p:nvPr/>
          </p:nvSpPr>
          <p:spPr bwMode="auto">
            <a:xfrm>
              <a:off x="2592" y="3024"/>
              <a:ext cx="2208" cy="192"/>
            </a:xfrm>
            <a:prstGeom prst="rect">
              <a:avLst/>
            </a:prstGeom>
            <a:solidFill>
              <a:schemeClr val="hlink"/>
            </a:solidFill>
            <a:ln w="11176">
              <a:solidFill>
                <a:schemeClr val="tx1"/>
              </a:solidFill>
              <a:miter lim="800000"/>
              <a:headEnd/>
              <a:tailEnd/>
            </a:ln>
          </p:spPr>
          <p:txBody>
            <a:bodyPr tIns="91440" bIns="91440" anchor="ctr" anchorCtr="1"/>
            <a:lstStyle/>
            <a:p>
              <a:pPr algn="l">
                <a:buNone/>
              </a:pPr>
              <a:r>
                <a:rPr lang="en-US" sz="2000" b="1" dirty="0"/>
                <a:t>I/O</a:t>
              </a:r>
            </a:p>
          </p:txBody>
        </p:sp>
        <p:grpSp>
          <p:nvGrpSpPr>
            <p:cNvPr id="13" name="Group 18"/>
            <p:cNvGrpSpPr>
              <a:grpSpLocks/>
            </p:cNvGrpSpPr>
            <p:nvPr/>
          </p:nvGrpSpPr>
          <p:grpSpPr bwMode="auto">
            <a:xfrm>
              <a:off x="4128" y="1104"/>
              <a:ext cx="117" cy="21"/>
              <a:chOff x="4107" y="1104"/>
              <a:chExt cx="117" cy="21"/>
            </a:xfrm>
          </p:grpSpPr>
          <p:sp>
            <p:nvSpPr>
              <p:cNvPr id="176" name="Oval 19"/>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77" name="Oval 20"/>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78" name="Oval 21"/>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grpSp>
        <p:grpSp>
          <p:nvGrpSpPr>
            <p:cNvPr id="14" name="Group 22"/>
            <p:cNvGrpSpPr>
              <a:grpSpLocks/>
            </p:cNvGrpSpPr>
            <p:nvPr/>
          </p:nvGrpSpPr>
          <p:grpSpPr bwMode="auto">
            <a:xfrm>
              <a:off x="2640" y="2160"/>
              <a:ext cx="21" cy="125"/>
              <a:chOff x="2640" y="2331"/>
              <a:chExt cx="21" cy="125"/>
            </a:xfrm>
          </p:grpSpPr>
          <p:sp>
            <p:nvSpPr>
              <p:cNvPr id="173" name="Oval 23"/>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74" name="Oval 24"/>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75" name="Oval 25"/>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p:spPr>
            <p:txBody>
              <a:bodyPr/>
              <a:lstStyle/>
              <a:p>
                <a:pPr>
                  <a:buNone/>
                </a:pPr>
                <a:endParaRPr lang="en-US" dirty="0"/>
              </a:p>
            </p:txBody>
          </p:sp>
        </p:grpSp>
        <p:sp>
          <p:nvSpPr>
            <p:cNvPr id="15" name="Rectangle 26"/>
            <p:cNvSpPr>
              <a:spLocks noChangeArrowheads="1"/>
            </p:cNvSpPr>
            <p:nvPr/>
          </p:nvSpPr>
          <p:spPr bwMode="auto">
            <a:xfrm>
              <a:off x="2592" y="446"/>
              <a:ext cx="6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buNone/>
              </a:pPr>
              <a:r>
                <a:rPr lang="en-US" sz="1200" b="1" dirty="0"/>
                <a:t>Logic block</a:t>
              </a:r>
            </a:p>
          </p:txBody>
        </p:sp>
        <p:sp>
          <p:nvSpPr>
            <p:cNvPr id="16" name="Rectangle 27"/>
            <p:cNvSpPr>
              <a:spLocks noChangeArrowheads="1"/>
            </p:cNvSpPr>
            <p:nvPr/>
          </p:nvSpPr>
          <p:spPr bwMode="auto">
            <a:xfrm>
              <a:off x="3695" y="447"/>
              <a:ext cx="12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buNone/>
              </a:pPr>
              <a:r>
                <a:rPr lang="en-US" sz="1200" b="1" dirty="0"/>
                <a:t>Interconnection switches</a:t>
              </a:r>
            </a:p>
          </p:txBody>
        </p:sp>
        <p:sp>
          <p:nvSpPr>
            <p:cNvPr id="17" name="Rectangle 28"/>
            <p:cNvSpPr>
              <a:spLocks noChangeArrowheads="1"/>
            </p:cNvSpPr>
            <p:nvPr/>
          </p:nvSpPr>
          <p:spPr bwMode="auto">
            <a:xfrm>
              <a:off x="2592" y="105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8" name="Line 29"/>
            <p:cNvSpPr>
              <a:spLocks noChangeShapeType="1"/>
            </p:cNvSpPr>
            <p:nvPr/>
          </p:nvSpPr>
          <p:spPr bwMode="auto">
            <a:xfrm>
              <a:off x="2496" y="1344"/>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9" name="Line 30"/>
            <p:cNvSpPr>
              <a:spLocks noChangeShapeType="1"/>
            </p:cNvSpPr>
            <p:nvPr/>
          </p:nvSpPr>
          <p:spPr bwMode="auto">
            <a:xfrm>
              <a:off x="2496" y="1392"/>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20" name="Line 31"/>
            <p:cNvSpPr>
              <a:spLocks noChangeShapeType="1"/>
            </p:cNvSpPr>
            <p:nvPr/>
          </p:nvSpPr>
          <p:spPr bwMode="auto">
            <a:xfrm>
              <a:off x="2496" y="1584"/>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21" name="Line 32"/>
            <p:cNvSpPr>
              <a:spLocks noChangeShapeType="1"/>
            </p:cNvSpPr>
            <p:nvPr/>
          </p:nvSpPr>
          <p:spPr bwMode="auto">
            <a:xfrm>
              <a:off x="2496" y="1632"/>
              <a:ext cx="81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22" name="Line 33"/>
            <p:cNvSpPr>
              <a:spLocks noChangeShapeType="1"/>
            </p:cNvSpPr>
            <p:nvPr/>
          </p:nvSpPr>
          <p:spPr bwMode="auto">
            <a:xfrm flipH="1">
              <a:off x="2880"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23" name="Line 34"/>
            <p:cNvSpPr>
              <a:spLocks noChangeShapeType="1"/>
            </p:cNvSpPr>
            <p:nvPr/>
          </p:nvSpPr>
          <p:spPr bwMode="auto">
            <a:xfrm>
              <a:off x="2688" y="1632"/>
              <a:ext cx="81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24" name="Line 35"/>
            <p:cNvSpPr>
              <a:spLocks noChangeShapeType="1"/>
            </p:cNvSpPr>
            <p:nvPr/>
          </p:nvSpPr>
          <p:spPr bwMode="auto">
            <a:xfrm flipH="1">
              <a:off x="2928"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25" name="Line 36"/>
            <p:cNvSpPr>
              <a:spLocks noChangeShapeType="1"/>
            </p:cNvSpPr>
            <p:nvPr/>
          </p:nvSpPr>
          <p:spPr bwMode="auto">
            <a:xfrm>
              <a:off x="2736" y="1632"/>
              <a:ext cx="129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26" name="Line 37"/>
            <p:cNvSpPr>
              <a:spLocks noChangeShapeType="1"/>
            </p:cNvSpPr>
            <p:nvPr/>
          </p:nvSpPr>
          <p:spPr bwMode="auto">
            <a:xfrm flipH="1">
              <a:off x="3120"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27" name="Line 38"/>
            <p:cNvSpPr>
              <a:spLocks noChangeShapeType="1"/>
            </p:cNvSpPr>
            <p:nvPr/>
          </p:nvSpPr>
          <p:spPr bwMode="auto">
            <a:xfrm flipH="1">
              <a:off x="3168"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28" name="Rectangle 39"/>
            <p:cNvSpPr>
              <a:spLocks noChangeArrowheads="1"/>
            </p:cNvSpPr>
            <p:nvPr/>
          </p:nvSpPr>
          <p:spPr bwMode="auto">
            <a:xfrm>
              <a:off x="2832" y="105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29" name="Rectangle 40"/>
            <p:cNvSpPr>
              <a:spLocks noChangeArrowheads="1"/>
            </p:cNvSpPr>
            <p:nvPr/>
          </p:nvSpPr>
          <p:spPr bwMode="auto">
            <a:xfrm>
              <a:off x="2592" y="129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30" name="Rectangle 41"/>
            <p:cNvSpPr>
              <a:spLocks noChangeArrowheads="1"/>
            </p:cNvSpPr>
            <p:nvPr/>
          </p:nvSpPr>
          <p:spPr bwMode="auto">
            <a:xfrm>
              <a:off x="3072" y="105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31" name="Rectangle 42"/>
            <p:cNvSpPr>
              <a:spLocks noChangeArrowheads="1"/>
            </p:cNvSpPr>
            <p:nvPr/>
          </p:nvSpPr>
          <p:spPr bwMode="auto">
            <a:xfrm>
              <a:off x="3072" y="129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32" name="Rectangle 43"/>
            <p:cNvSpPr>
              <a:spLocks noChangeArrowheads="1"/>
            </p:cNvSpPr>
            <p:nvPr/>
          </p:nvSpPr>
          <p:spPr bwMode="auto">
            <a:xfrm>
              <a:off x="3072" y="153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33" name="Rectangle 44"/>
            <p:cNvSpPr>
              <a:spLocks noChangeArrowheads="1"/>
            </p:cNvSpPr>
            <p:nvPr/>
          </p:nvSpPr>
          <p:spPr bwMode="auto">
            <a:xfrm>
              <a:off x="2592" y="153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34" name="Rectangle 45"/>
            <p:cNvSpPr>
              <a:spLocks noChangeArrowheads="1"/>
            </p:cNvSpPr>
            <p:nvPr/>
          </p:nvSpPr>
          <p:spPr bwMode="auto">
            <a:xfrm>
              <a:off x="2832" y="153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35" name="Rectangle 46"/>
            <p:cNvSpPr>
              <a:spLocks noChangeArrowheads="1"/>
            </p:cNvSpPr>
            <p:nvPr/>
          </p:nvSpPr>
          <p:spPr bwMode="auto">
            <a:xfrm>
              <a:off x="2784" y="1248"/>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36" name="Line 47"/>
            <p:cNvSpPr>
              <a:spLocks noChangeShapeType="1"/>
            </p:cNvSpPr>
            <p:nvPr/>
          </p:nvSpPr>
          <p:spPr bwMode="auto">
            <a:xfrm>
              <a:off x="2496" y="1824"/>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37" name="Line 48"/>
            <p:cNvSpPr>
              <a:spLocks noChangeShapeType="1"/>
            </p:cNvSpPr>
            <p:nvPr/>
          </p:nvSpPr>
          <p:spPr bwMode="auto">
            <a:xfrm>
              <a:off x="2496" y="1872"/>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38" name="Rectangle 49"/>
            <p:cNvSpPr>
              <a:spLocks noChangeArrowheads="1"/>
            </p:cNvSpPr>
            <p:nvPr/>
          </p:nvSpPr>
          <p:spPr bwMode="auto">
            <a:xfrm>
              <a:off x="2592" y="177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39" name="Rectangle 50"/>
            <p:cNvSpPr>
              <a:spLocks noChangeArrowheads="1"/>
            </p:cNvSpPr>
            <p:nvPr/>
          </p:nvSpPr>
          <p:spPr bwMode="auto">
            <a:xfrm>
              <a:off x="3072" y="177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40" name="Rectangle 51"/>
            <p:cNvSpPr>
              <a:spLocks noChangeArrowheads="1"/>
            </p:cNvSpPr>
            <p:nvPr/>
          </p:nvSpPr>
          <p:spPr bwMode="auto">
            <a:xfrm>
              <a:off x="2784" y="1728"/>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41" name="Line 52"/>
            <p:cNvSpPr>
              <a:spLocks noChangeShapeType="1"/>
            </p:cNvSpPr>
            <p:nvPr/>
          </p:nvSpPr>
          <p:spPr bwMode="auto">
            <a:xfrm flipH="1">
              <a:off x="3360"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42" name="Line 53"/>
            <p:cNvSpPr>
              <a:spLocks noChangeShapeType="1"/>
            </p:cNvSpPr>
            <p:nvPr/>
          </p:nvSpPr>
          <p:spPr bwMode="auto">
            <a:xfrm flipH="1">
              <a:off x="3408"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43" name="Line 54"/>
            <p:cNvSpPr>
              <a:spLocks noChangeShapeType="1"/>
            </p:cNvSpPr>
            <p:nvPr/>
          </p:nvSpPr>
          <p:spPr bwMode="auto">
            <a:xfrm flipH="1">
              <a:off x="3600"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44" name="Line 55"/>
            <p:cNvSpPr>
              <a:spLocks noChangeShapeType="1"/>
            </p:cNvSpPr>
            <p:nvPr/>
          </p:nvSpPr>
          <p:spPr bwMode="auto">
            <a:xfrm flipH="1">
              <a:off x="3648"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45" name="Line 56"/>
            <p:cNvSpPr>
              <a:spLocks noChangeShapeType="1"/>
            </p:cNvSpPr>
            <p:nvPr/>
          </p:nvSpPr>
          <p:spPr bwMode="auto">
            <a:xfrm flipH="1">
              <a:off x="3840"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46" name="Line 57"/>
            <p:cNvSpPr>
              <a:spLocks noChangeShapeType="1"/>
            </p:cNvSpPr>
            <p:nvPr/>
          </p:nvSpPr>
          <p:spPr bwMode="auto">
            <a:xfrm flipH="1">
              <a:off x="3888"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47" name="Rectangle 58"/>
            <p:cNvSpPr>
              <a:spLocks noChangeArrowheads="1"/>
            </p:cNvSpPr>
            <p:nvPr/>
          </p:nvSpPr>
          <p:spPr bwMode="auto">
            <a:xfrm>
              <a:off x="3312" y="105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48" name="Rectangle 59"/>
            <p:cNvSpPr>
              <a:spLocks noChangeArrowheads="1"/>
            </p:cNvSpPr>
            <p:nvPr/>
          </p:nvSpPr>
          <p:spPr bwMode="auto">
            <a:xfrm>
              <a:off x="3552" y="105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49" name="Rectangle 60"/>
            <p:cNvSpPr>
              <a:spLocks noChangeArrowheads="1"/>
            </p:cNvSpPr>
            <p:nvPr/>
          </p:nvSpPr>
          <p:spPr bwMode="auto">
            <a:xfrm>
              <a:off x="3552" y="129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50" name="Rectangle 61"/>
            <p:cNvSpPr>
              <a:spLocks noChangeArrowheads="1"/>
            </p:cNvSpPr>
            <p:nvPr/>
          </p:nvSpPr>
          <p:spPr bwMode="auto">
            <a:xfrm>
              <a:off x="3552" y="153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51" name="Rectangle 62"/>
            <p:cNvSpPr>
              <a:spLocks noChangeArrowheads="1"/>
            </p:cNvSpPr>
            <p:nvPr/>
          </p:nvSpPr>
          <p:spPr bwMode="auto">
            <a:xfrm>
              <a:off x="3312" y="153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52" name="Rectangle 63"/>
            <p:cNvSpPr>
              <a:spLocks noChangeArrowheads="1"/>
            </p:cNvSpPr>
            <p:nvPr/>
          </p:nvSpPr>
          <p:spPr bwMode="auto">
            <a:xfrm>
              <a:off x="3264" y="1248"/>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53" name="Rectangle 64"/>
            <p:cNvSpPr>
              <a:spLocks noChangeArrowheads="1"/>
            </p:cNvSpPr>
            <p:nvPr/>
          </p:nvSpPr>
          <p:spPr bwMode="auto">
            <a:xfrm>
              <a:off x="3792" y="105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54" name="Rectangle 65"/>
            <p:cNvSpPr>
              <a:spLocks noChangeArrowheads="1"/>
            </p:cNvSpPr>
            <p:nvPr/>
          </p:nvSpPr>
          <p:spPr bwMode="auto">
            <a:xfrm>
              <a:off x="3792" y="153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55" name="Rectangle 66"/>
            <p:cNvSpPr>
              <a:spLocks noChangeArrowheads="1"/>
            </p:cNvSpPr>
            <p:nvPr/>
          </p:nvSpPr>
          <p:spPr bwMode="auto">
            <a:xfrm>
              <a:off x="3744" y="1248"/>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56" name="Rectangle 67"/>
            <p:cNvSpPr>
              <a:spLocks noChangeArrowheads="1"/>
            </p:cNvSpPr>
            <p:nvPr/>
          </p:nvSpPr>
          <p:spPr bwMode="auto">
            <a:xfrm>
              <a:off x="3552" y="177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57" name="Rectangle 68"/>
            <p:cNvSpPr>
              <a:spLocks noChangeArrowheads="1"/>
            </p:cNvSpPr>
            <p:nvPr/>
          </p:nvSpPr>
          <p:spPr bwMode="auto">
            <a:xfrm>
              <a:off x="3264" y="1728"/>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58" name="Rectangle 69"/>
            <p:cNvSpPr>
              <a:spLocks noChangeArrowheads="1"/>
            </p:cNvSpPr>
            <p:nvPr/>
          </p:nvSpPr>
          <p:spPr bwMode="auto">
            <a:xfrm>
              <a:off x="3744" y="1728"/>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59" name="Line 70"/>
            <p:cNvSpPr>
              <a:spLocks noChangeShapeType="1"/>
            </p:cNvSpPr>
            <p:nvPr/>
          </p:nvSpPr>
          <p:spPr bwMode="auto">
            <a:xfrm flipH="1">
              <a:off x="4464"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0" name="Line 71"/>
            <p:cNvSpPr>
              <a:spLocks noChangeShapeType="1"/>
            </p:cNvSpPr>
            <p:nvPr/>
          </p:nvSpPr>
          <p:spPr bwMode="auto">
            <a:xfrm flipH="1">
              <a:off x="4512"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1" name="Line 72"/>
            <p:cNvSpPr>
              <a:spLocks noChangeShapeType="1"/>
            </p:cNvSpPr>
            <p:nvPr/>
          </p:nvSpPr>
          <p:spPr bwMode="auto">
            <a:xfrm flipH="1">
              <a:off x="4704"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2" name="Line 73"/>
            <p:cNvSpPr>
              <a:spLocks noChangeShapeType="1"/>
            </p:cNvSpPr>
            <p:nvPr/>
          </p:nvSpPr>
          <p:spPr bwMode="auto">
            <a:xfrm flipH="1">
              <a:off x="4752" y="960"/>
              <a:ext cx="0" cy="105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3" name="Line 74"/>
            <p:cNvSpPr>
              <a:spLocks noChangeShapeType="1"/>
            </p:cNvSpPr>
            <p:nvPr/>
          </p:nvSpPr>
          <p:spPr bwMode="auto">
            <a:xfrm flipV="1">
              <a:off x="4320" y="1152"/>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4" name="Line 75"/>
            <p:cNvSpPr>
              <a:spLocks noChangeShapeType="1"/>
            </p:cNvSpPr>
            <p:nvPr/>
          </p:nvSpPr>
          <p:spPr bwMode="auto">
            <a:xfrm flipV="1">
              <a:off x="4320" y="1104"/>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5" name="Line 76"/>
            <p:cNvSpPr>
              <a:spLocks noChangeShapeType="1"/>
            </p:cNvSpPr>
            <p:nvPr/>
          </p:nvSpPr>
          <p:spPr bwMode="auto">
            <a:xfrm flipV="1">
              <a:off x="4320" y="1344"/>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6" name="Line 77"/>
            <p:cNvSpPr>
              <a:spLocks noChangeShapeType="1"/>
            </p:cNvSpPr>
            <p:nvPr/>
          </p:nvSpPr>
          <p:spPr bwMode="auto">
            <a:xfrm flipV="1">
              <a:off x="4320" y="1392"/>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7" name="Line 78"/>
            <p:cNvSpPr>
              <a:spLocks noChangeShapeType="1"/>
            </p:cNvSpPr>
            <p:nvPr/>
          </p:nvSpPr>
          <p:spPr bwMode="auto">
            <a:xfrm flipV="1">
              <a:off x="4320" y="1584"/>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8" name="Line 79"/>
            <p:cNvSpPr>
              <a:spLocks noChangeShapeType="1"/>
            </p:cNvSpPr>
            <p:nvPr/>
          </p:nvSpPr>
          <p:spPr bwMode="auto">
            <a:xfrm flipV="1">
              <a:off x="4320" y="1632"/>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69" name="Line 80"/>
            <p:cNvSpPr>
              <a:spLocks noChangeShapeType="1"/>
            </p:cNvSpPr>
            <p:nvPr/>
          </p:nvSpPr>
          <p:spPr bwMode="auto">
            <a:xfrm flipV="1">
              <a:off x="4320" y="1824"/>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70" name="Line 81"/>
            <p:cNvSpPr>
              <a:spLocks noChangeShapeType="1"/>
            </p:cNvSpPr>
            <p:nvPr/>
          </p:nvSpPr>
          <p:spPr bwMode="auto">
            <a:xfrm flipV="1">
              <a:off x="4320" y="1872"/>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71" name="Rectangle 82"/>
            <p:cNvSpPr>
              <a:spLocks noChangeArrowheads="1"/>
            </p:cNvSpPr>
            <p:nvPr/>
          </p:nvSpPr>
          <p:spPr bwMode="auto">
            <a:xfrm>
              <a:off x="4416" y="105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72" name="Rectangle 83"/>
            <p:cNvSpPr>
              <a:spLocks noChangeArrowheads="1"/>
            </p:cNvSpPr>
            <p:nvPr/>
          </p:nvSpPr>
          <p:spPr bwMode="auto">
            <a:xfrm>
              <a:off x="4656" y="105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73" name="Rectangle 84"/>
            <p:cNvSpPr>
              <a:spLocks noChangeArrowheads="1"/>
            </p:cNvSpPr>
            <p:nvPr/>
          </p:nvSpPr>
          <p:spPr bwMode="auto">
            <a:xfrm>
              <a:off x="4656" y="129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74" name="Rectangle 85"/>
            <p:cNvSpPr>
              <a:spLocks noChangeArrowheads="1"/>
            </p:cNvSpPr>
            <p:nvPr/>
          </p:nvSpPr>
          <p:spPr bwMode="auto">
            <a:xfrm>
              <a:off x="4656" y="153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75" name="Rectangle 86"/>
            <p:cNvSpPr>
              <a:spLocks noChangeArrowheads="1"/>
            </p:cNvSpPr>
            <p:nvPr/>
          </p:nvSpPr>
          <p:spPr bwMode="auto">
            <a:xfrm>
              <a:off x="4416" y="153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76" name="Rectangle 87"/>
            <p:cNvSpPr>
              <a:spLocks noChangeArrowheads="1"/>
            </p:cNvSpPr>
            <p:nvPr/>
          </p:nvSpPr>
          <p:spPr bwMode="auto">
            <a:xfrm>
              <a:off x="4368" y="1248"/>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77" name="Rectangle 88"/>
            <p:cNvSpPr>
              <a:spLocks noChangeArrowheads="1"/>
            </p:cNvSpPr>
            <p:nvPr/>
          </p:nvSpPr>
          <p:spPr bwMode="auto">
            <a:xfrm>
              <a:off x="4656" y="1776"/>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78" name="Rectangle 89"/>
            <p:cNvSpPr>
              <a:spLocks noChangeArrowheads="1"/>
            </p:cNvSpPr>
            <p:nvPr/>
          </p:nvSpPr>
          <p:spPr bwMode="auto">
            <a:xfrm>
              <a:off x="4368" y="1728"/>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79" name="Rectangle 90"/>
            <p:cNvSpPr>
              <a:spLocks noChangeArrowheads="1"/>
            </p:cNvSpPr>
            <p:nvPr/>
          </p:nvSpPr>
          <p:spPr bwMode="auto">
            <a:xfrm>
              <a:off x="2400" y="432"/>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80" name="Rectangle 91"/>
            <p:cNvSpPr>
              <a:spLocks noChangeArrowheads="1"/>
            </p:cNvSpPr>
            <p:nvPr/>
          </p:nvSpPr>
          <p:spPr bwMode="auto">
            <a:xfrm>
              <a:off x="3360" y="384"/>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81" name="Line 92"/>
            <p:cNvSpPr>
              <a:spLocks noChangeShapeType="1"/>
            </p:cNvSpPr>
            <p:nvPr/>
          </p:nvSpPr>
          <p:spPr bwMode="auto">
            <a:xfrm>
              <a:off x="2496" y="2592"/>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82" name="Line 93"/>
            <p:cNvSpPr>
              <a:spLocks noChangeShapeType="1"/>
            </p:cNvSpPr>
            <p:nvPr/>
          </p:nvSpPr>
          <p:spPr bwMode="auto">
            <a:xfrm>
              <a:off x="2496" y="2640"/>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83" name="Line 94"/>
            <p:cNvSpPr>
              <a:spLocks noChangeShapeType="1"/>
            </p:cNvSpPr>
            <p:nvPr/>
          </p:nvSpPr>
          <p:spPr bwMode="auto">
            <a:xfrm>
              <a:off x="2496" y="2832"/>
              <a:ext cx="153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84" name="Line 95"/>
            <p:cNvSpPr>
              <a:spLocks noChangeShapeType="1"/>
            </p:cNvSpPr>
            <p:nvPr/>
          </p:nvSpPr>
          <p:spPr bwMode="auto">
            <a:xfrm>
              <a:off x="2496" y="2880"/>
              <a:ext cx="81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85" name="Line 96"/>
            <p:cNvSpPr>
              <a:spLocks noChangeShapeType="1"/>
            </p:cNvSpPr>
            <p:nvPr/>
          </p:nvSpPr>
          <p:spPr bwMode="auto">
            <a:xfrm>
              <a:off x="2736" y="2880"/>
              <a:ext cx="129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86" name="Line 97"/>
            <p:cNvSpPr>
              <a:spLocks noChangeShapeType="1"/>
            </p:cNvSpPr>
            <p:nvPr/>
          </p:nvSpPr>
          <p:spPr bwMode="auto">
            <a:xfrm flipH="1">
              <a:off x="2640"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87" name="Line 98"/>
            <p:cNvSpPr>
              <a:spLocks noChangeShapeType="1"/>
            </p:cNvSpPr>
            <p:nvPr/>
          </p:nvSpPr>
          <p:spPr bwMode="auto">
            <a:xfrm flipH="1">
              <a:off x="2688"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88" name="Line 99"/>
            <p:cNvSpPr>
              <a:spLocks noChangeShapeType="1"/>
            </p:cNvSpPr>
            <p:nvPr/>
          </p:nvSpPr>
          <p:spPr bwMode="auto">
            <a:xfrm flipH="1">
              <a:off x="2880"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89" name="Line 100"/>
            <p:cNvSpPr>
              <a:spLocks noChangeShapeType="1"/>
            </p:cNvSpPr>
            <p:nvPr/>
          </p:nvSpPr>
          <p:spPr bwMode="auto">
            <a:xfrm flipH="1">
              <a:off x="2928"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0" name="Line 101"/>
            <p:cNvSpPr>
              <a:spLocks noChangeShapeType="1"/>
            </p:cNvSpPr>
            <p:nvPr/>
          </p:nvSpPr>
          <p:spPr bwMode="auto">
            <a:xfrm flipH="1">
              <a:off x="3120"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1" name="Line 102"/>
            <p:cNvSpPr>
              <a:spLocks noChangeShapeType="1"/>
            </p:cNvSpPr>
            <p:nvPr/>
          </p:nvSpPr>
          <p:spPr bwMode="auto">
            <a:xfrm flipH="1">
              <a:off x="3168"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2" name="Line 103"/>
            <p:cNvSpPr>
              <a:spLocks noChangeShapeType="1"/>
            </p:cNvSpPr>
            <p:nvPr/>
          </p:nvSpPr>
          <p:spPr bwMode="auto">
            <a:xfrm flipH="1">
              <a:off x="3360"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3" name="Line 104"/>
            <p:cNvSpPr>
              <a:spLocks noChangeShapeType="1"/>
            </p:cNvSpPr>
            <p:nvPr/>
          </p:nvSpPr>
          <p:spPr bwMode="auto">
            <a:xfrm flipH="1">
              <a:off x="3408"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4" name="Line 105"/>
            <p:cNvSpPr>
              <a:spLocks noChangeShapeType="1"/>
            </p:cNvSpPr>
            <p:nvPr/>
          </p:nvSpPr>
          <p:spPr bwMode="auto">
            <a:xfrm flipH="1">
              <a:off x="3600"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5" name="Line 106"/>
            <p:cNvSpPr>
              <a:spLocks noChangeShapeType="1"/>
            </p:cNvSpPr>
            <p:nvPr/>
          </p:nvSpPr>
          <p:spPr bwMode="auto">
            <a:xfrm flipH="1">
              <a:off x="3648"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6" name="Line 107"/>
            <p:cNvSpPr>
              <a:spLocks noChangeShapeType="1"/>
            </p:cNvSpPr>
            <p:nvPr/>
          </p:nvSpPr>
          <p:spPr bwMode="auto">
            <a:xfrm flipH="1">
              <a:off x="3840"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7" name="Line 108"/>
            <p:cNvSpPr>
              <a:spLocks noChangeShapeType="1"/>
            </p:cNvSpPr>
            <p:nvPr/>
          </p:nvSpPr>
          <p:spPr bwMode="auto">
            <a:xfrm flipH="1">
              <a:off x="3888"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8" name="Line 109"/>
            <p:cNvSpPr>
              <a:spLocks noChangeShapeType="1"/>
            </p:cNvSpPr>
            <p:nvPr/>
          </p:nvSpPr>
          <p:spPr bwMode="auto">
            <a:xfrm>
              <a:off x="2688" y="2880"/>
              <a:ext cx="81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99" name="Rectangle 110"/>
            <p:cNvSpPr>
              <a:spLocks noChangeArrowheads="1"/>
            </p:cNvSpPr>
            <p:nvPr/>
          </p:nvSpPr>
          <p:spPr bwMode="auto">
            <a:xfrm>
              <a:off x="2592" y="254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00" name="Rectangle 111"/>
            <p:cNvSpPr>
              <a:spLocks noChangeArrowheads="1"/>
            </p:cNvSpPr>
            <p:nvPr/>
          </p:nvSpPr>
          <p:spPr bwMode="auto">
            <a:xfrm>
              <a:off x="3072" y="254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01" name="Rectangle 112"/>
            <p:cNvSpPr>
              <a:spLocks noChangeArrowheads="1"/>
            </p:cNvSpPr>
            <p:nvPr/>
          </p:nvSpPr>
          <p:spPr bwMode="auto">
            <a:xfrm>
              <a:off x="3072" y="278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02" name="Rectangle 113"/>
            <p:cNvSpPr>
              <a:spLocks noChangeArrowheads="1"/>
            </p:cNvSpPr>
            <p:nvPr/>
          </p:nvSpPr>
          <p:spPr bwMode="auto">
            <a:xfrm>
              <a:off x="2592" y="278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03" name="Rectangle 114"/>
            <p:cNvSpPr>
              <a:spLocks noChangeArrowheads="1"/>
            </p:cNvSpPr>
            <p:nvPr/>
          </p:nvSpPr>
          <p:spPr bwMode="auto">
            <a:xfrm>
              <a:off x="2832" y="278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04" name="Rectangle 115"/>
            <p:cNvSpPr>
              <a:spLocks noChangeArrowheads="1"/>
            </p:cNvSpPr>
            <p:nvPr/>
          </p:nvSpPr>
          <p:spPr bwMode="auto">
            <a:xfrm>
              <a:off x="2784" y="2496"/>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105" name="Rectangle 116"/>
            <p:cNvSpPr>
              <a:spLocks noChangeArrowheads="1"/>
            </p:cNvSpPr>
            <p:nvPr/>
          </p:nvSpPr>
          <p:spPr bwMode="auto">
            <a:xfrm>
              <a:off x="3552" y="254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06" name="Rectangle 117"/>
            <p:cNvSpPr>
              <a:spLocks noChangeArrowheads="1"/>
            </p:cNvSpPr>
            <p:nvPr/>
          </p:nvSpPr>
          <p:spPr bwMode="auto">
            <a:xfrm>
              <a:off x="3552" y="278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07" name="Rectangle 118"/>
            <p:cNvSpPr>
              <a:spLocks noChangeArrowheads="1"/>
            </p:cNvSpPr>
            <p:nvPr/>
          </p:nvSpPr>
          <p:spPr bwMode="auto">
            <a:xfrm>
              <a:off x="3312" y="278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08" name="Rectangle 119"/>
            <p:cNvSpPr>
              <a:spLocks noChangeArrowheads="1"/>
            </p:cNvSpPr>
            <p:nvPr/>
          </p:nvSpPr>
          <p:spPr bwMode="auto">
            <a:xfrm>
              <a:off x="3264" y="2496"/>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109" name="Rectangle 120"/>
            <p:cNvSpPr>
              <a:spLocks noChangeArrowheads="1"/>
            </p:cNvSpPr>
            <p:nvPr/>
          </p:nvSpPr>
          <p:spPr bwMode="auto">
            <a:xfrm>
              <a:off x="3792" y="278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10" name="Rectangle 121"/>
            <p:cNvSpPr>
              <a:spLocks noChangeArrowheads="1"/>
            </p:cNvSpPr>
            <p:nvPr/>
          </p:nvSpPr>
          <p:spPr bwMode="auto">
            <a:xfrm>
              <a:off x="3744" y="2496"/>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sp>
          <p:nvSpPr>
            <p:cNvPr id="111" name="Rectangle 122"/>
            <p:cNvSpPr>
              <a:spLocks noChangeArrowheads="1"/>
            </p:cNvSpPr>
            <p:nvPr/>
          </p:nvSpPr>
          <p:spPr bwMode="auto">
            <a:xfrm>
              <a:off x="2592" y="768"/>
              <a:ext cx="2208" cy="192"/>
            </a:xfrm>
            <a:prstGeom prst="rect">
              <a:avLst/>
            </a:prstGeom>
            <a:solidFill>
              <a:schemeClr val="hlink"/>
            </a:solidFill>
            <a:ln w="11176">
              <a:solidFill>
                <a:schemeClr val="tx1"/>
              </a:solidFill>
              <a:miter lim="800000"/>
              <a:headEnd/>
              <a:tailEnd/>
            </a:ln>
          </p:spPr>
          <p:txBody>
            <a:bodyPr tIns="91440" bIns="91440" anchor="ctr" anchorCtr="1"/>
            <a:lstStyle/>
            <a:p>
              <a:pPr algn="l">
                <a:buNone/>
              </a:pPr>
              <a:r>
                <a:rPr lang="en-US" sz="1800" b="1" dirty="0"/>
                <a:t>I/O</a:t>
              </a:r>
            </a:p>
          </p:txBody>
        </p:sp>
        <p:sp>
          <p:nvSpPr>
            <p:cNvPr id="112" name="Rectangle 123"/>
            <p:cNvSpPr>
              <a:spLocks noChangeArrowheads="1"/>
            </p:cNvSpPr>
            <p:nvPr/>
          </p:nvSpPr>
          <p:spPr bwMode="auto">
            <a:xfrm>
              <a:off x="4896" y="1056"/>
              <a:ext cx="192" cy="1872"/>
            </a:xfrm>
            <a:prstGeom prst="rect">
              <a:avLst/>
            </a:prstGeom>
            <a:solidFill>
              <a:schemeClr val="hlink"/>
            </a:solidFill>
            <a:ln w="11176">
              <a:solidFill>
                <a:schemeClr val="tx1"/>
              </a:solidFill>
              <a:miter lim="800000"/>
              <a:headEnd/>
              <a:tailEnd/>
            </a:ln>
          </p:spPr>
          <p:txBody>
            <a:bodyPr vert="eaVert" tIns="91440" bIns="91440" anchor="ctr" anchorCtr="1"/>
            <a:lstStyle/>
            <a:p>
              <a:pPr algn="l">
                <a:buNone/>
              </a:pPr>
              <a:r>
                <a:rPr lang="en-US" sz="2000" b="1" dirty="0"/>
                <a:t>I/O</a:t>
              </a:r>
            </a:p>
          </p:txBody>
        </p:sp>
        <p:grpSp>
          <p:nvGrpSpPr>
            <p:cNvPr id="113" name="Group 124"/>
            <p:cNvGrpSpPr>
              <a:grpSpLocks/>
            </p:cNvGrpSpPr>
            <p:nvPr/>
          </p:nvGrpSpPr>
          <p:grpSpPr bwMode="auto">
            <a:xfrm>
              <a:off x="4128" y="1344"/>
              <a:ext cx="117" cy="21"/>
              <a:chOff x="4107" y="1104"/>
              <a:chExt cx="117" cy="21"/>
            </a:xfrm>
          </p:grpSpPr>
          <p:sp>
            <p:nvSpPr>
              <p:cNvPr id="170" name="Oval 125"/>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71" name="Oval 126"/>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72" name="Oval 127"/>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grpSp>
        <p:grpSp>
          <p:nvGrpSpPr>
            <p:cNvPr id="114" name="Group 128"/>
            <p:cNvGrpSpPr>
              <a:grpSpLocks/>
            </p:cNvGrpSpPr>
            <p:nvPr/>
          </p:nvGrpSpPr>
          <p:grpSpPr bwMode="auto">
            <a:xfrm>
              <a:off x="4128" y="1584"/>
              <a:ext cx="117" cy="21"/>
              <a:chOff x="4107" y="1104"/>
              <a:chExt cx="117" cy="21"/>
            </a:xfrm>
          </p:grpSpPr>
          <p:sp>
            <p:nvSpPr>
              <p:cNvPr id="167" name="Oval 129"/>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68" name="Oval 130"/>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69" name="Oval 131"/>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grpSp>
        <p:grpSp>
          <p:nvGrpSpPr>
            <p:cNvPr id="115" name="Group 132"/>
            <p:cNvGrpSpPr>
              <a:grpSpLocks/>
            </p:cNvGrpSpPr>
            <p:nvPr/>
          </p:nvGrpSpPr>
          <p:grpSpPr bwMode="auto">
            <a:xfrm>
              <a:off x="4128" y="1824"/>
              <a:ext cx="117" cy="21"/>
              <a:chOff x="4107" y="1104"/>
              <a:chExt cx="117" cy="21"/>
            </a:xfrm>
          </p:grpSpPr>
          <p:sp>
            <p:nvSpPr>
              <p:cNvPr id="164" name="Oval 133"/>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65" name="Oval 134"/>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66" name="Oval 135"/>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grpSp>
        <p:grpSp>
          <p:nvGrpSpPr>
            <p:cNvPr id="116" name="Group 136"/>
            <p:cNvGrpSpPr>
              <a:grpSpLocks/>
            </p:cNvGrpSpPr>
            <p:nvPr/>
          </p:nvGrpSpPr>
          <p:grpSpPr bwMode="auto">
            <a:xfrm>
              <a:off x="4128" y="2592"/>
              <a:ext cx="117" cy="21"/>
              <a:chOff x="4107" y="1104"/>
              <a:chExt cx="117" cy="21"/>
            </a:xfrm>
          </p:grpSpPr>
          <p:sp>
            <p:nvSpPr>
              <p:cNvPr id="161" name="Oval 137"/>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62" name="Oval 138"/>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63" name="Oval 139"/>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grpSp>
        <p:grpSp>
          <p:nvGrpSpPr>
            <p:cNvPr id="117" name="Group 140"/>
            <p:cNvGrpSpPr>
              <a:grpSpLocks/>
            </p:cNvGrpSpPr>
            <p:nvPr/>
          </p:nvGrpSpPr>
          <p:grpSpPr bwMode="auto">
            <a:xfrm>
              <a:off x="4128" y="2832"/>
              <a:ext cx="117" cy="21"/>
              <a:chOff x="4107" y="1104"/>
              <a:chExt cx="117" cy="21"/>
            </a:xfrm>
          </p:grpSpPr>
          <p:sp>
            <p:nvSpPr>
              <p:cNvPr id="158" name="Oval 141"/>
              <p:cNvSpPr>
                <a:spLocks noChangeArrowheads="1"/>
              </p:cNvSpPr>
              <p:nvPr/>
            </p:nvSpPr>
            <p:spPr bwMode="auto">
              <a:xfrm>
                <a:off x="4107"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59" name="Oval 142"/>
              <p:cNvSpPr>
                <a:spLocks noChangeArrowheads="1"/>
              </p:cNvSpPr>
              <p:nvPr/>
            </p:nvSpPr>
            <p:spPr bwMode="auto">
              <a:xfrm>
                <a:off x="4155"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sp>
            <p:nvSpPr>
              <p:cNvPr id="160" name="Oval 143"/>
              <p:cNvSpPr>
                <a:spLocks noChangeArrowheads="1"/>
              </p:cNvSpPr>
              <p:nvPr/>
            </p:nvSpPr>
            <p:spPr bwMode="auto">
              <a:xfrm>
                <a:off x="4203" y="1104"/>
                <a:ext cx="21" cy="21"/>
              </a:xfrm>
              <a:prstGeom prst="ellipse">
                <a:avLst/>
              </a:prstGeom>
              <a:solidFill>
                <a:schemeClr val="tx1"/>
              </a:solidFill>
              <a:ln w="6350">
                <a:solidFill>
                  <a:schemeClr val="tx1"/>
                </a:solidFill>
                <a:round/>
                <a:headEnd/>
                <a:tailEnd/>
              </a:ln>
            </p:spPr>
            <p:txBody>
              <a:bodyPr/>
              <a:lstStyle/>
              <a:p>
                <a:pPr>
                  <a:buNone/>
                </a:pPr>
                <a:endParaRPr lang="en-US" dirty="0"/>
              </a:p>
            </p:txBody>
          </p:sp>
        </p:grpSp>
        <p:sp>
          <p:nvSpPr>
            <p:cNvPr id="118" name="Line 144"/>
            <p:cNvSpPr>
              <a:spLocks noChangeShapeType="1"/>
            </p:cNvSpPr>
            <p:nvPr/>
          </p:nvSpPr>
          <p:spPr bwMode="auto">
            <a:xfrm flipV="1">
              <a:off x="4320" y="2592"/>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19" name="Line 145"/>
            <p:cNvSpPr>
              <a:spLocks noChangeShapeType="1"/>
            </p:cNvSpPr>
            <p:nvPr/>
          </p:nvSpPr>
          <p:spPr bwMode="auto">
            <a:xfrm flipV="1">
              <a:off x="4320" y="2640"/>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20" name="Line 146"/>
            <p:cNvSpPr>
              <a:spLocks noChangeShapeType="1"/>
            </p:cNvSpPr>
            <p:nvPr/>
          </p:nvSpPr>
          <p:spPr bwMode="auto">
            <a:xfrm flipV="1">
              <a:off x="4320" y="2832"/>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21" name="Line 147"/>
            <p:cNvSpPr>
              <a:spLocks noChangeShapeType="1"/>
            </p:cNvSpPr>
            <p:nvPr/>
          </p:nvSpPr>
          <p:spPr bwMode="auto">
            <a:xfrm flipV="1">
              <a:off x="4320" y="2880"/>
              <a:ext cx="576" cy="0"/>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22" name="Line 148"/>
            <p:cNvSpPr>
              <a:spLocks noChangeShapeType="1"/>
            </p:cNvSpPr>
            <p:nvPr/>
          </p:nvSpPr>
          <p:spPr bwMode="auto">
            <a:xfrm flipH="1">
              <a:off x="4704"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23" name="Line 149"/>
            <p:cNvSpPr>
              <a:spLocks noChangeShapeType="1"/>
            </p:cNvSpPr>
            <p:nvPr/>
          </p:nvSpPr>
          <p:spPr bwMode="auto">
            <a:xfrm flipH="1">
              <a:off x="4512"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24" name="Line 150"/>
            <p:cNvSpPr>
              <a:spLocks noChangeShapeType="1"/>
            </p:cNvSpPr>
            <p:nvPr/>
          </p:nvSpPr>
          <p:spPr bwMode="auto">
            <a:xfrm flipH="1">
              <a:off x="4464"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25" name="Line 151"/>
            <p:cNvSpPr>
              <a:spLocks noChangeShapeType="1"/>
            </p:cNvSpPr>
            <p:nvPr/>
          </p:nvSpPr>
          <p:spPr bwMode="auto">
            <a:xfrm flipH="1">
              <a:off x="4752" y="2448"/>
              <a:ext cx="0" cy="576"/>
            </a:xfrm>
            <a:prstGeom prst="line">
              <a:avLst/>
            </a:prstGeom>
            <a:noFill/>
            <a:ln w="11113">
              <a:solidFill>
                <a:schemeClr val="tx1"/>
              </a:solidFill>
              <a:round/>
              <a:headEnd/>
              <a:tailEnd/>
            </a:ln>
            <a:extLst>
              <a:ext uri="{909E8E84-426E-40DD-AFC4-6F175D3DCCD1}">
                <a14:hiddenFill xmlns:a14="http://schemas.microsoft.com/office/drawing/2010/main">
                  <a:noFill/>
                </a14:hiddenFill>
              </a:ext>
            </a:extLst>
          </p:spPr>
          <p:txBody>
            <a:bodyPr/>
            <a:lstStyle/>
            <a:p>
              <a:pPr>
                <a:buNone/>
              </a:pPr>
              <a:endParaRPr lang="en-US" dirty="0"/>
            </a:p>
          </p:txBody>
        </p:sp>
        <p:sp>
          <p:nvSpPr>
            <p:cNvPr id="126" name="Rectangle 152"/>
            <p:cNvSpPr>
              <a:spLocks noChangeArrowheads="1"/>
            </p:cNvSpPr>
            <p:nvPr/>
          </p:nvSpPr>
          <p:spPr bwMode="auto">
            <a:xfrm>
              <a:off x="4656" y="254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27" name="Rectangle 153"/>
            <p:cNvSpPr>
              <a:spLocks noChangeArrowheads="1"/>
            </p:cNvSpPr>
            <p:nvPr/>
          </p:nvSpPr>
          <p:spPr bwMode="auto">
            <a:xfrm>
              <a:off x="4656" y="278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28" name="Rectangle 154"/>
            <p:cNvSpPr>
              <a:spLocks noChangeArrowheads="1"/>
            </p:cNvSpPr>
            <p:nvPr/>
          </p:nvSpPr>
          <p:spPr bwMode="auto">
            <a:xfrm>
              <a:off x="4416" y="2784"/>
              <a:ext cx="144" cy="144"/>
            </a:xfrm>
            <a:prstGeom prst="rect">
              <a:avLst/>
            </a:prstGeom>
            <a:solidFill>
              <a:srgbClr val="00FF00"/>
            </a:solidFill>
            <a:ln w="12700">
              <a:solidFill>
                <a:schemeClr val="tx1"/>
              </a:solidFill>
              <a:miter lim="800000"/>
              <a:headEnd/>
              <a:tailEnd/>
            </a:ln>
          </p:spPr>
          <p:txBody>
            <a:bodyPr/>
            <a:lstStyle/>
            <a:p>
              <a:pPr>
                <a:buNone/>
              </a:pPr>
              <a:endParaRPr lang="en-US" dirty="0"/>
            </a:p>
          </p:txBody>
        </p:sp>
        <p:sp>
          <p:nvSpPr>
            <p:cNvPr id="129" name="Rectangle 155"/>
            <p:cNvSpPr>
              <a:spLocks noChangeArrowheads="1"/>
            </p:cNvSpPr>
            <p:nvPr/>
          </p:nvSpPr>
          <p:spPr bwMode="auto">
            <a:xfrm>
              <a:off x="4368" y="2496"/>
              <a:ext cx="240" cy="240"/>
            </a:xfrm>
            <a:prstGeom prst="rect">
              <a:avLst/>
            </a:prstGeom>
            <a:solidFill>
              <a:srgbClr val="FFFF00"/>
            </a:solidFill>
            <a:ln w="12700">
              <a:solidFill>
                <a:schemeClr val="tx1"/>
              </a:solidFill>
              <a:miter lim="800000"/>
              <a:headEnd/>
              <a:tailEnd/>
            </a:ln>
          </p:spPr>
          <p:txBody>
            <a:bodyPr/>
            <a:lstStyle/>
            <a:p>
              <a:pPr>
                <a:buNone/>
              </a:pPr>
              <a:endParaRPr lang="en-US" dirty="0"/>
            </a:p>
          </p:txBody>
        </p:sp>
        <p:grpSp>
          <p:nvGrpSpPr>
            <p:cNvPr id="130" name="Group 156"/>
            <p:cNvGrpSpPr>
              <a:grpSpLocks/>
            </p:cNvGrpSpPr>
            <p:nvPr/>
          </p:nvGrpSpPr>
          <p:grpSpPr bwMode="auto">
            <a:xfrm>
              <a:off x="2880" y="2160"/>
              <a:ext cx="21" cy="125"/>
              <a:chOff x="2640" y="2331"/>
              <a:chExt cx="21" cy="125"/>
            </a:xfrm>
          </p:grpSpPr>
          <p:sp>
            <p:nvSpPr>
              <p:cNvPr id="155" name="Oval 157"/>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56" name="Oval 158"/>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57" name="Oval 159"/>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p:spPr>
            <p:txBody>
              <a:bodyPr/>
              <a:lstStyle/>
              <a:p>
                <a:pPr>
                  <a:buNone/>
                </a:pPr>
                <a:endParaRPr lang="en-US" dirty="0"/>
              </a:p>
            </p:txBody>
          </p:sp>
        </p:grpSp>
        <p:grpSp>
          <p:nvGrpSpPr>
            <p:cNvPr id="131" name="Group 160"/>
            <p:cNvGrpSpPr>
              <a:grpSpLocks/>
            </p:cNvGrpSpPr>
            <p:nvPr/>
          </p:nvGrpSpPr>
          <p:grpSpPr bwMode="auto">
            <a:xfrm>
              <a:off x="3360" y="2160"/>
              <a:ext cx="21" cy="125"/>
              <a:chOff x="2640" y="2331"/>
              <a:chExt cx="21" cy="125"/>
            </a:xfrm>
          </p:grpSpPr>
          <p:sp>
            <p:nvSpPr>
              <p:cNvPr id="152" name="Oval 161"/>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53" name="Oval 162"/>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54" name="Oval 163"/>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p:spPr>
            <p:txBody>
              <a:bodyPr/>
              <a:lstStyle/>
              <a:p>
                <a:pPr>
                  <a:buNone/>
                </a:pPr>
                <a:endParaRPr lang="en-US" dirty="0"/>
              </a:p>
            </p:txBody>
          </p:sp>
        </p:grpSp>
        <p:grpSp>
          <p:nvGrpSpPr>
            <p:cNvPr id="132" name="Group 164"/>
            <p:cNvGrpSpPr>
              <a:grpSpLocks/>
            </p:cNvGrpSpPr>
            <p:nvPr/>
          </p:nvGrpSpPr>
          <p:grpSpPr bwMode="auto">
            <a:xfrm>
              <a:off x="3120" y="2160"/>
              <a:ext cx="21" cy="125"/>
              <a:chOff x="2640" y="2331"/>
              <a:chExt cx="21" cy="125"/>
            </a:xfrm>
          </p:grpSpPr>
          <p:sp>
            <p:nvSpPr>
              <p:cNvPr id="149" name="Oval 165"/>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50" name="Oval 166"/>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51" name="Oval 167"/>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p:spPr>
            <p:txBody>
              <a:bodyPr/>
              <a:lstStyle/>
              <a:p>
                <a:pPr>
                  <a:buNone/>
                </a:pPr>
                <a:endParaRPr lang="en-US" dirty="0"/>
              </a:p>
            </p:txBody>
          </p:sp>
        </p:grpSp>
        <p:grpSp>
          <p:nvGrpSpPr>
            <p:cNvPr id="133" name="Group 168"/>
            <p:cNvGrpSpPr>
              <a:grpSpLocks/>
            </p:cNvGrpSpPr>
            <p:nvPr/>
          </p:nvGrpSpPr>
          <p:grpSpPr bwMode="auto">
            <a:xfrm>
              <a:off x="3840" y="2160"/>
              <a:ext cx="21" cy="125"/>
              <a:chOff x="2640" y="2331"/>
              <a:chExt cx="21" cy="125"/>
            </a:xfrm>
          </p:grpSpPr>
          <p:sp>
            <p:nvSpPr>
              <p:cNvPr id="146" name="Oval 169"/>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47" name="Oval 170"/>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48" name="Oval 171"/>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p:spPr>
            <p:txBody>
              <a:bodyPr/>
              <a:lstStyle/>
              <a:p>
                <a:pPr>
                  <a:buNone/>
                </a:pPr>
                <a:endParaRPr lang="en-US" dirty="0"/>
              </a:p>
            </p:txBody>
          </p:sp>
        </p:grpSp>
        <p:grpSp>
          <p:nvGrpSpPr>
            <p:cNvPr id="134" name="Group 172"/>
            <p:cNvGrpSpPr>
              <a:grpSpLocks/>
            </p:cNvGrpSpPr>
            <p:nvPr/>
          </p:nvGrpSpPr>
          <p:grpSpPr bwMode="auto">
            <a:xfrm>
              <a:off x="3600" y="2160"/>
              <a:ext cx="21" cy="125"/>
              <a:chOff x="2640" y="2331"/>
              <a:chExt cx="21" cy="125"/>
            </a:xfrm>
          </p:grpSpPr>
          <p:sp>
            <p:nvSpPr>
              <p:cNvPr id="143" name="Oval 173"/>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44" name="Oval 174"/>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45" name="Oval 175"/>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p:spPr>
            <p:txBody>
              <a:bodyPr/>
              <a:lstStyle/>
              <a:p>
                <a:pPr>
                  <a:buNone/>
                </a:pPr>
                <a:endParaRPr lang="en-US" dirty="0"/>
              </a:p>
            </p:txBody>
          </p:sp>
        </p:grpSp>
        <p:grpSp>
          <p:nvGrpSpPr>
            <p:cNvPr id="135" name="Group 176"/>
            <p:cNvGrpSpPr>
              <a:grpSpLocks/>
            </p:cNvGrpSpPr>
            <p:nvPr/>
          </p:nvGrpSpPr>
          <p:grpSpPr bwMode="auto">
            <a:xfrm>
              <a:off x="4704" y="2160"/>
              <a:ext cx="21" cy="125"/>
              <a:chOff x="2640" y="2331"/>
              <a:chExt cx="21" cy="125"/>
            </a:xfrm>
          </p:grpSpPr>
          <p:sp>
            <p:nvSpPr>
              <p:cNvPr id="140" name="Oval 177"/>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41" name="Oval 178"/>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42" name="Oval 179"/>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p:spPr>
            <p:txBody>
              <a:bodyPr/>
              <a:lstStyle/>
              <a:p>
                <a:pPr>
                  <a:buNone/>
                </a:pPr>
                <a:endParaRPr lang="en-US" dirty="0"/>
              </a:p>
            </p:txBody>
          </p:sp>
        </p:grpSp>
        <p:grpSp>
          <p:nvGrpSpPr>
            <p:cNvPr id="136" name="Group 180"/>
            <p:cNvGrpSpPr>
              <a:grpSpLocks/>
            </p:cNvGrpSpPr>
            <p:nvPr/>
          </p:nvGrpSpPr>
          <p:grpSpPr bwMode="auto">
            <a:xfrm>
              <a:off x="4464" y="2160"/>
              <a:ext cx="21" cy="125"/>
              <a:chOff x="2640" y="2331"/>
              <a:chExt cx="21" cy="125"/>
            </a:xfrm>
          </p:grpSpPr>
          <p:sp>
            <p:nvSpPr>
              <p:cNvPr id="137" name="Oval 181"/>
              <p:cNvSpPr>
                <a:spLocks noChangeArrowheads="1"/>
              </p:cNvSpPr>
              <p:nvPr/>
            </p:nvSpPr>
            <p:spPr bwMode="auto">
              <a:xfrm>
                <a:off x="2640" y="233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38" name="Oval 182"/>
              <p:cNvSpPr>
                <a:spLocks noChangeArrowheads="1"/>
              </p:cNvSpPr>
              <p:nvPr/>
            </p:nvSpPr>
            <p:spPr bwMode="auto">
              <a:xfrm>
                <a:off x="2640" y="2381"/>
                <a:ext cx="21" cy="21"/>
              </a:xfrm>
              <a:prstGeom prst="ellipse">
                <a:avLst/>
              </a:prstGeom>
              <a:solidFill>
                <a:schemeClr val="tx1"/>
              </a:solidFill>
              <a:ln w="3175">
                <a:solidFill>
                  <a:schemeClr val="tx1"/>
                </a:solidFill>
                <a:round/>
                <a:headEnd/>
                <a:tailEnd/>
              </a:ln>
            </p:spPr>
            <p:txBody>
              <a:bodyPr/>
              <a:lstStyle/>
              <a:p>
                <a:pPr>
                  <a:buNone/>
                </a:pPr>
                <a:endParaRPr lang="en-US" dirty="0"/>
              </a:p>
            </p:txBody>
          </p:sp>
          <p:sp>
            <p:nvSpPr>
              <p:cNvPr id="139" name="Oval 183"/>
              <p:cNvSpPr>
                <a:spLocks noChangeArrowheads="1"/>
              </p:cNvSpPr>
              <p:nvPr/>
            </p:nvSpPr>
            <p:spPr bwMode="auto">
              <a:xfrm>
                <a:off x="2640" y="2435"/>
                <a:ext cx="21" cy="21"/>
              </a:xfrm>
              <a:prstGeom prst="ellipse">
                <a:avLst/>
              </a:prstGeom>
              <a:solidFill>
                <a:schemeClr val="tx1"/>
              </a:solidFill>
              <a:ln w="3175">
                <a:solidFill>
                  <a:schemeClr val="tx1"/>
                </a:solidFill>
                <a:round/>
                <a:headEnd/>
                <a:tailEnd/>
              </a:ln>
            </p:spPr>
            <p:txBody>
              <a:bodyPr/>
              <a:lstStyle/>
              <a:p>
                <a:pPr>
                  <a:buNone/>
                </a:pPr>
                <a:endParaRPr lang="en-US" dirty="0"/>
              </a:p>
            </p:txBody>
          </p:sp>
        </p:grpSp>
      </p:gr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4F4205C-F833-44B8-B107-DAC4BC072AD0}"/>
                  </a:ext>
                </a:extLst>
              </p14:cNvPr>
              <p14:cNvContentPartPr/>
              <p14:nvPr/>
            </p14:nvContentPartPr>
            <p14:xfrm>
              <a:off x="1137960" y="1307160"/>
              <a:ext cx="7721640" cy="1566720"/>
            </p14:xfrm>
          </p:contentPart>
        </mc:Choice>
        <mc:Fallback>
          <p:pic>
            <p:nvPicPr>
              <p:cNvPr id="3" name="Ink 2">
                <a:extLst>
                  <a:ext uri="{FF2B5EF4-FFF2-40B4-BE49-F238E27FC236}">
                    <a16:creationId xmlns:a16="http://schemas.microsoft.com/office/drawing/2014/main" id="{24F4205C-F833-44B8-B107-DAC4BC072AD0}"/>
                  </a:ext>
                </a:extLst>
              </p:cNvPr>
              <p:cNvPicPr/>
              <p:nvPr/>
            </p:nvPicPr>
            <p:blipFill>
              <a:blip r:embed="rId3"/>
              <a:stretch>
                <a:fillRect/>
              </a:stretch>
            </p:blipFill>
            <p:spPr>
              <a:xfrm>
                <a:off x="1128600" y="1297800"/>
                <a:ext cx="7740360" cy="1585440"/>
              </a:xfrm>
              <a:prstGeom prst="rect">
                <a:avLst/>
              </a:prstGeom>
            </p:spPr>
          </p:pic>
        </mc:Fallback>
      </mc:AlternateContent>
    </p:spTree>
    <p:extLst>
      <p:ext uri="{BB962C8B-B14F-4D97-AF65-F5344CB8AC3E}">
        <p14:creationId xmlns:p14="http://schemas.microsoft.com/office/powerpoint/2010/main" val="4069967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FPGA - Generic Structure</a:t>
            </a:r>
          </a:p>
        </p:txBody>
      </p:sp>
      <p:pic>
        <p:nvPicPr>
          <p:cNvPr id="4100" name="Picture 4" descr="FPGA Block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828800"/>
            <a:ext cx="6677025" cy="40312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71EA50-DFFF-45D7-9A95-07D491EA670C}"/>
              </a:ext>
            </a:extLst>
          </p:cNvPr>
          <p:cNvSpPr txBox="1"/>
          <p:nvPr/>
        </p:nvSpPr>
        <p:spPr>
          <a:xfrm>
            <a:off x="228600" y="572181"/>
            <a:ext cx="3810000" cy="1224951"/>
          </a:xfrm>
          <a:prstGeom prst="rect">
            <a:avLst/>
          </a:prstGeom>
          <a:noFill/>
        </p:spPr>
        <p:txBody>
          <a:bodyPr wrap="square" rtlCol="0">
            <a:spAutoFit/>
          </a:bodyPr>
          <a:lstStyle/>
          <a:p>
            <a:pPr>
              <a:buNone/>
            </a:pPr>
            <a:r>
              <a:rPr lang="en-US" sz="1600" dirty="0">
                <a:solidFill>
                  <a:srgbClr val="0070C0"/>
                </a:solidFill>
              </a:rPr>
              <a:t>IOB – I/O Block   </a:t>
            </a:r>
          </a:p>
          <a:p>
            <a:pPr>
              <a:buNone/>
            </a:pPr>
            <a:r>
              <a:rPr lang="en-US" sz="1600" dirty="0">
                <a:solidFill>
                  <a:srgbClr val="0070C0"/>
                </a:solidFill>
              </a:rPr>
              <a:t>CLB – Configurable Logic Block</a:t>
            </a:r>
          </a:p>
          <a:p>
            <a:pPr>
              <a:buNone/>
            </a:pPr>
            <a:r>
              <a:rPr lang="en-US" sz="1600" dirty="0">
                <a:solidFill>
                  <a:srgbClr val="0070C0"/>
                </a:solidFill>
              </a:rPr>
              <a:t>BRAM – Block RAM</a:t>
            </a:r>
          </a:p>
          <a:p>
            <a:pPr>
              <a:buNone/>
            </a:pPr>
            <a:r>
              <a:rPr lang="en-US" sz="1600" dirty="0">
                <a:solidFill>
                  <a:srgbClr val="0070C0"/>
                </a:solidFill>
              </a:rPr>
              <a:t>DCM – Digital Clock Manager</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73BE226-D6C6-4A80-B020-9A10E17FD9F4}"/>
                  </a:ext>
                </a:extLst>
              </p14:cNvPr>
              <p14:cNvContentPartPr/>
              <p14:nvPr/>
            </p14:nvContentPartPr>
            <p14:xfrm>
              <a:off x="151920" y="349200"/>
              <a:ext cx="6959880" cy="2255760"/>
            </p14:xfrm>
          </p:contentPart>
        </mc:Choice>
        <mc:Fallback>
          <p:pic>
            <p:nvPicPr>
              <p:cNvPr id="3" name="Ink 2">
                <a:extLst>
                  <a:ext uri="{FF2B5EF4-FFF2-40B4-BE49-F238E27FC236}">
                    <a16:creationId xmlns:a16="http://schemas.microsoft.com/office/drawing/2014/main" id="{A73BE226-D6C6-4A80-B020-9A10E17FD9F4}"/>
                  </a:ext>
                </a:extLst>
              </p:cNvPr>
              <p:cNvPicPr/>
              <p:nvPr/>
            </p:nvPicPr>
            <p:blipFill>
              <a:blip r:embed="rId4"/>
              <a:stretch>
                <a:fillRect/>
              </a:stretch>
            </p:blipFill>
            <p:spPr>
              <a:xfrm>
                <a:off x="142560" y="339840"/>
                <a:ext cx="6978600" cy="2274480"/>
              </a:xfrm>
              <a:prstGeom prst="rect">
                <a:avLst/>
              </a:prstGeom>
            </p:spPr>
          </p:pic>
        </mc:Fallback>
      </mc:AlternateContent>
    </p:spTree>
    <p:extLst>
      <p:ext uri="{BB962C8B-B14F-4D97-AF65-F5344CB8AC3E}">
        <p14:creationId xmlns:p14="http://schemas.microsoft.com/office/powerpoint/2010/main" val="1165165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0" dirty="0"/>
              <a:t>Configurable Logic Blocks (CLBs)</a:t>
            </a:r>
          </a:p>
        </p:txBody>
      </p:sp>
      <p:sp>
        <p:nvSpPr>
          <p:cNvPr id="2" name="Content Placeholder 1"/>
          <p:cNvSpPr>
            <a:spLocks noGrp="1"/>
          </p:cNvSpPr>
          <p:nvPr>
            <p:ph idx="1"/>
          </p:nvPr>
        </p:nvSpPr>
        <p:spPr>
          <a:xfrm>
            <a:off x="307958" y="838200"/>
            <a:ext cx="7845442" cy="4724400"/>
          </a:xfrm>
        </p:spPr>
        <p:txBody>
          <a:bodyPr/>
          <a:lstStyle/>
          <a:p>
            <a:r>
              <a:rPr lang="en-US" sz="2400" dirty="0"/>
              <a:t>Each slice may have look-up tables (LUTs), RAM, flip-flops etc.</a:t>
            </a:r>
          </a:p>
          <a:p>
            <a:r>
              <a:rPr lang="en-US" sz="2400" dirty="0"/>
              <a:t>LUTs work like ROMs to implement truth tables</a:t>
            </a:r>
          </a:p>
          <a:p>
            <a:r>
              <a:rPr lang="en-US" sz="2400" dirty="0"/>
              <a:t>Slices are connected by Switch matrix</a:t>
            </a:r>
          </a:p>
        </p:txBody>
      </p:sp>
      <p:pic>
        <p:nvPicPr>
          <p:cNvPr id="5122" name="Picture 2" descr="Basic Configurable Logic Block 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606925"/>
            <a:ext cx="7620000" cy="32861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795A4BB-9851-4BC3-864C-63E4C51115EC}"/>
                  </a:ext>
                </a:extLst>
              </p14:cNvPr>
              <p14:cNvContentPartPr/>
              <p14:nvPr/>
            </p14:nvContentPartPr>
            <p14:xfrm>
              <a:off x="3106080" y="526320"/>
              <a:ext cx="5913000" cy="4800600"/>
            </p14:xfrm>
          </p:contentPart>
        </mc:Choice>
        <mc:Fallback>
          <p:pic>
            <p:nvPicPr>
              <p:cNvPr id="3" name="Ink 2">
                <a:extLst>
                  <a:ext uri="{FF2B5EF4-FFF2-40B4-BE49-F238E27FC236}">
                    <a16:creationId xmlns:a16="http://schemas.microsoft.com/office/drawing/2014/main" id="{F795A4BB-9851-4BC3-864C-63E4C51115EC}"/>
                  </a:ext>
                </a:extLst>
              </p:cNvPr>
              <p:cNvPicPr/>
              <p:nvPr/>
            </p:nvPicPr>
            <p:blipFill>
              <a:blip r:embed="rId5"/>
              <a:stretch>
                <a:fillRect/>
              </a:stretch>
            </p:blipFill>
            <p:spPr>
              <a:xfrm>
                <a:off x="3096720" y="516960"/>
                <a:ext cx="5931720" cy="4819320"/>
              </a:xfrm>
              <a:prstGeom prst="rect">
                <a:avLst/>
              </a:prstGeom>
            </p:spPr>
          </p:pic>
        </mc:Fallback>
      </mc:AlternateContent>
    </p:spTree>
    <p:extLst>
      <p:ext uri="{BB962C8B-B14F-4D97-AF65-F5344CB8AC3E}">
        <p14:creationId xmlns:p14="http://schemas.microsoft.com/office/powerpoint/2010/main" val="37867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D84B4C-6FC2-434F-BAC7-DC22B0829252}"/>
              </a:ext>
            </a:extLst>
          </p:cNvPr>
          <p:cNvPicPr>
            <a:picLocks noChangeAspect="1"/>
          </p:cNvPicPr>
          <p:nvPr/>
        </p:nvPicPr>
        <p:blipFill>
          <a:blip r:embed="rId2"/>
          <a:stretch>
            <a:fillRect/>
          </a:stretch>
        </p:blipFill>
        <p:spPr>
          <a:xfrm>
            <a:off x="838200" y="304800"/>
            <a:ext cx="7467600" cy="54954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9616EF2-A8AB-41F3-AF8D-551B4E731926}"/>
                  </a:ext>
                </a:extLst>
              </p14:cNvPr>
              <p14:cNvContentPartPr/>
              <p14:nvPr/>
            </p14:nvContentPartPr>
            <p14:xfrm>
              <a:off x="3503520" y="1644840"/>
              <a:ext cx="2172600" cy="576720"/>
            </p14:xfrm>
          </p:contentPart>
        </mc:Choice>
        <mc:Fallback xmlns="">
          <p:pic>
            <p:nvPicPr>
              <p:cNvPr id="2" name="Ink 1">
                <a:extLst>
                  <a:ext uri="{FF2B5EF4-FFF2-40B4-BE49-F238E27FC236}">
                    <a16:creationId xmlns:a16="http://schemas.microsoft.com/office/drawing/2014/main" id="{F9616EF2-A8AB-41F3-AF8D-551B4E731926}"/>
                  </a:ext>
                </a:extLst>
              </p:cNvPr>
              <p:cNvPicPr/>
              <p:nvPr/>
            </p:nvPicPr>
            <p:blipFill>
              <a:blip r:embed="rId4"/>
              <a:stretch>
                <a:fillRect/>
              </a:stretch>
            </p:blipFill>
            <p:spPr>
              <a:xfrm>
                <a:off x="3494160" y="1635480"/>
                <a:ext cx="2191320" cy="595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5F9CF53B-BA28-4DD3-BA0F-7EC0238F4744}"/>
                  </a:ext>
                </a:extLst>
              </p14:cNvPr>
              <p14:cNvContentPartPr/>
              <p14:nvPr/>
            </p14:nvContentPartPr>
            <p14:xfrm>
              <a:off x="942120" y="368280"/>
              <a:ext cx="8011800" cy="2616480"/>
            </p14:xfrm>
          </p:contentPart>
        </mc:Choice>
        <mc:Fallback>
          <p:pic>
            <p:nvPicPr>
              <p:cNvPr id="3" name="Ink 2">
                <a:extLst>
                  <a:ext uri="{FF2B5EF4-FFF2-40B4-BE49-F238E27FC236}">
                    <a16:creationId xmlns:a16="http://schemas.microsoft.com/office/drawing/2014/main" id="{5F9CF53B-BA28-4DD3-BA0F-7EC0238F4744}"/>
                  </a:ext>
                </a:extLst>
              </p:cNvPr>
              <p:cNvPicPr/>
              <p:nvPr/>
            </p:nvPicPr>
            <p:blipFill>
              <a:blip r:embed="rId6"/>
              <a:stretch>
                <a:fillRect/>
              </a:stretch>
            </p:blipFill>
            <p:spPr>
              <a:xfrm>
                <a:off x="932760" y="358920"/>
                <a:ext cx="8030520" cy="263520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5A685F-369B-4319-8806-696F354EB66E}"/>
              </a:ext>
            </a:extLst>
          </p:cNvPr>
          <p:cNvPicPr>
            <a:picLocks noChangeAspect="1"/>
          </p:cNvPicPr>
          <p:nvPr/>
        </p:nvPicPr>
        <p:blipFill>
          <a:blip r:embed="rId2"/>
          <a:stretch>
            <a:fillRect/>
          </a:stretch>
        </p:blipFill>
        <p:spPr>
          <a:xfrm>
            <a:off x="0" y="17253"/>
            <a:ext cx="9144000" cy="682349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EB57038-B724-45BE-946A-5CDCB1138726}"/>
                  </a:ext>
                </a:extLst>
              </p14:cNvPr>
              <p14:cNvContentPartPr/>
              <p14:nvPr/>
            </p14:nvContentPartPr>
            <p14:xfrm>
              <a:off x="2368800" y="4555800"/>
              <a:ext cx="812520" cy="429840"/>
            </p14:xfrm>
          </p:contentPart>
        </mc:Choice>
        <mc:Fallback xmlns="">
          <p:pic>
            <p:nvPicPr>
              <p:cNvPr id="2" name="Ink 1">
                <a:extLst>
                  <a:ext uri="{FF2B5EF4-FFF2-40B4-BE49-F238E27FC236}">
                    <a16:creationId xmlns:a16="http://schemas.microsoft.com/office/drawing/2014/main" id="{EEB57038-B724-45BE-946A-5CDCB1138726}"/>
                  </a:ext>
                </a:extLst>
              </p:cNvPr>
              <p:cNvPicPr/>
              <p:nvPr/>
            </p:nvPicPr>
            <p:blipFill>
              <a:blip r:embed="rId4"/>
              <a:stretch>
                <a:fillRect/>
              </a:stretch>
            </p:blipFill>
            <p:spPr>
              <a:xfrm>
                <a:off x="2359440" y="4546440"/>
                <a:ext cx="83124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074481B9-97DE-4FF8-A73D-1CB1026FD0DB}"/>
                  </a:ext>
                </a:extLst>
              </p14:cNvPr>
              <p14:cNvContentPartPr/>
              <p14:nvPr/>
            </p14:nvContentPartPr>
            <p14:xfrm>
              <a:off x="230040" y="2162160"/>
              <a:ext cx="8562240" cy="3312000"/>
            </p14:xfrm>
          </p:contentPart>
        </mc:Choice>
        <mc:Fallback>
          <p:pic>
            <p:nvPicPr>
              <p:cNvPr id="4" name="Ink 3">
                <a:extLst>
                  <a:ext uri="{FF2B5EF4-FFF2-40B4-BE49-F238E27FC236}">
                    <a16:creationId xmlns:a16="http://schemas.microsoft.com/office/drawing/2014/main" id="{074481B9-97DE-4FF8-A73D-1CB1026FD0DB}"/>
                  </a:ext>
                </a:extLst>
              </p:cNvPr>
              <p:cNvPicPr/>
              <p:nvPr/>
            </p:nvPicPr>
            <p:blipFill>
              <a:blip r:embed="rId6"/>
              <a:stretch>
                <a:fillRect/>
              </a:stretch>
            </p:blipFill>
            <p:spPr>
              <a:xfrm>
                <a:off x="220680" y="2152800"/>
                <a:ext cx="8580960" cy="3330720"/>
              </a:xfrm>
              <a:prstGeom prst="rect">
                <a:avLst/>
              </a:prstGeom>
            </p:spPr>
          </p:pic>
        </mc:Fallback>
      </mc:AlternateContent>
    </p:spTree>
    <p:extLst>
      <p:ext uri="{BB962C8B-B14F-4D97-AF65-F5344CB8AC3E}">
        <p14:creationId xmlns:p14="http://schemas.microsoft.com/office/powerpoint/2010/main" val="2529798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sz="2400" b="0" dirty="0"/>
              <a:t>PicoBlaze Overview (8-bit Microcontroller)</a:t>
            </a:r>
          </a:p>
        </p:txBody>
      </p:sp>
      <p:sp>
        <p:nvSpPr>
          <p:cNvPr id="5124" name="Rectangle 3"/>
          <p:cNvSpPr>
            <a:spLocks noGrp="1" noChangeArrowheads="1"/>
          </p:cNvSpPr>
          <p:nvPr>
            <p:ph idx="1"/>
          </p:nvPr>
        </p:nvSpPr>
        <p:spPr/>
        <p:txBody>
          <a:bodyPr/>
          <a:lstStyle/>
          <a:p>
            <a:r>
              <a:rPr lang="en-US" sz="2400" dirty="0"/>
              <a:t>PicoBlaze is a simple 8-bit microcontroller on FPGA</a:t>
            </a:r>
          </a:p>
          <a:p>
            <a:r>
              <a:rPr lang="en-US" sz="2400" dirty="0"/>
              <a:t>Compact in size </a:t>
            </a:r>
          </a:p>
          <a:p>
            <a:pPr lvl="1"/>
            <a:r>
              <a:rPr lang="en-US" sz="2000" dirty="0"/>
              <a:t>Occupies 96 slices in a Spartan-3 (5% of an XC3S200)</a:t>
            </a:r>
          </a:p>
          <a:p>
            <a:r>
              <a:rPr lang="en-US" sz="2400" dirty="0"/>
              <a:t>Performance is respectable to approximately 43 to 66 MIPs depending upon device and speed grade</a:t>
            </a:r>
          </a:p>
          <a:p>
            <a:r>
              <a:rPr lang="en-US" sz="2400" dirty="0"/>
              <a:t>Over 49 instructions</a:t>
            </a:r>
          </a:p>
          <a:p>
            <a:pPr lvl="1"/>
            <a:r>
              <a:rPr lang="en-US" sz="2000" dirty="0"/>
              <a:t>All instructions under all conditions will execute over 2 clock cycles</a:t>
            </a:r>
          </a:p>
          <a:p>
            <a:r>
              <a:rPr lang="en-US" sz="2400" dirty="0"/>
              <a:t>Supports a program up to a length of 1024 instructions using one Block RAM</a:t>
            </a:r>
          </a:p>
          <a:p>
            <a:endParaRPr lang="en-US" sz="24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ED4678C-3690-4A70-8D1E-B33DC7BEA46B}"/>
                  </a:ext>
                </a:extLst>
              </p14:cNvPr>
              <p14:cNvContentPartPr/>
              <p14:nvPr/>
            </p14:nvContentPartPr>
            <p14:xfrm>
              <a:off x="1597320" y="3482280"/>
              <a:ext cx="1842480" cy="36720"/>
            </p14:xfrm>
          </p:contentPart>
        </mc:Choice>
        <mc:Fallback xmlns="">
          <p:pic>
            <p:nvPicPr>
              <p:cNvPr id="2" name="Ink 1">
                <a:extLst>
                  <a:ext uri="{FF2B5EF4-FFF2-40B4-BE49-F238E27FC236}">
                    <a16:creationId xmlns:a16="http://schemas.microsoft.com/office/drawing/2014/main" id="{EED4678C-3690-4A70-8D1E-B33DC7BEA46B}"/>
                  </a:ext>
                </a:extLst>
              </p:cNvPr>
              <p:cNvPicPr/>
              <p:nvPr/>
            </p:nvPicPr>
            <p:blipFill>
              <a:blip r:embed="rId3"/>
              <a:stretch>
                <a:fillRect/>
              </a:stretch>
            </p:blipFill>
            <p:spPr>
              <a:xfrm>
                <a:off x="1587960" y="3472920"/>
                <a:ext cx="18612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DA38EF2-490A-43A6-82B9-308092768117}"/>
                  </a:ext>
                </a:extLst>
              </p14:cNvPr>
              <p14:cNvContentPartPr/>
              <p14:nvPr/>
            </p14:nvContentPartPr>
            <p14:xfrm>
              <a:off x="5231160" y="2610000"/>
              <a:ext cx="2333520" cy="1781640"/>
            </p14:xfrm>
          </p:contentPart>
        </mc:Choice>
        <mc:Fallback>
          <p:pic>
            <p:nvPicPr>
              <p:cNvPr id="3" name="Ink 2">
                <a:extLst>
                  <a:ext uri="{FF2B5EF4-FFF2-40B4-BE49-F238E27FC236}">
                    <a16:creationId xmlns:a16="http://schemas.microsoft.com/office/drawing/2014/main" id="{2DA38EF2-490A-43A6-82B9-308092768117}"/>
                  </a:ext>
                </a:extLst>
              </p:cNvPr>
              <p:cNvPicPr/>
              <p:nvPr/>
            </p:nvPicPr>
            <p:blipFill>
              <a:blip r:embed="rId5"/>
              <a:stretch>
                <a:fillRect/>
              </a:stretch>
            </p:blipFill>
            <p:spPr>
              <a:xfrm>
                <a:off x="5221800" y="2600640"/>
                <a:ext cx="2352240" cy="1800360"/>
              </a:xfrm>
              <a:prstGeom prst="rect">
                <a:avLst/>
              </a:prstGeom>
            </p:spPr>
          </p:pic>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sz="2400" dirty="0"/>
              <a:t>PicoBlaze Architecture</a:t>
            </a:r>
          </a:p>
        </p:txBody>
      </p:sp>
      <p:pic>
        <p:nvPicPr>
          <p:cNvPr id="6148" name="Picture 3"/>
          <p:cNvPicPr>
            <a:picLocks noChangeAspect="1" noChangeArrowheads="1"/>
          </p:cNvPicPr>
          <p:nvPr/>
        </p:nvPicPr>
        <p:blipFill>
          <a:blip r:embed="rId2" cstate="print"/>
          <a:srcRect l="39250" t="46445" r="10834" b="20000"/>
          <a:stretch>
            <a:fillRect/>
          </a:stretch>
        </p:blipFill>
        <p:spPr bwMode="auto">
          <a:xfrm>
            <a:off x="228600" y="1295400"/>
            <a:ext cx="8554229" cy="4314133"/>
          </a:xfrm>
          <a:prstGeom prst="rect">
            <a:avLst/>
          </a:prstGeom>
          <a:noFill/>
          <a:ln w="9525">
            <a:noFill/>
            <a:miter lim="800000"/>
            <a:headEnd/>
            <a:tailEnd/>
          </a:ln>
        </p:spPr>
      </p:pic>
      <p:sp>
        <p:nvSpPr>
          <p:cNvPr id="4" name="Content Placeholder 1">
            <a:extLst>
              <a:ext uri="{FF2B5EF4-FFF2-40B4-BE49-F238E27FC236}">
                <a16:creationId xmlns:a16="http://schemas.microsoft.com/office/drawing/2014/main" id="{B12171E2-CE7E-44B8-B9A4-1855F433ABA4}"/>
              </a:ext>
            </a:extLst>
          </p:cNvPr>
          <p:cNvSpPr txBox="1">
            <a:spLocks/>
          </p:cNvSpPr>
          <p:nvPr/>
        </p:nvSpPr>
        <p:spPr>
          <a:xfrm>
            <a:off x="242455" y="762000"/>
            <a:ext cx="7845442" cy="4724400"/>
          </a:xfrm>
          <a:prstGeom prst="rect">
            <a:avLst/>
          </a:prstGeom>
        </p:spPr>
        <p:txBody>
          <a:bodyPr/>
          <a:lstStyle>
            <a:lvl1pPr marL="342900" indent="-342900" algn="l" rtl="0" eaLnBrk="1" fontAlgn="base" hangingPunct="1">
              <a:spcBef>
                <a:spcPct val="20000"/>
              </a:spcBef>
              <a:spcAft>
                <a:spcPct val="0"/>
              </a:spcAft>
              <a:buSzPct val="105000"/>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5000"/>
              <a:buChar char="–"/>
              <a:defRPr sz="2800">
                <a:solidFill>
                  <a:schemeClr val="tx1"/>
                </a:solidFill>
                <a:latin typeface="+mn-lt"/>
              </a:defRPr>
            </a:lvl2pPr>
            <a:lvl3pPr marL="1143000" indent="-228600" algn="l" rtl="0" eaLnBrk="1" fontAlgn="base" hangingPunct="1">
              <a:spcBef>
                <a:spcPct val="20000"/>
              </a:spcBef>
              <a:spcAft>
                <a:spcPct val="0"/>
              </a:spcAft>
              <a:buSzPct val="105000"/>
              <a:buChar char="•"/>
              <a:defRPr sz="2400">
                <a:solidFill>
                  <a:schemeClr val="tx1"/>
                </a:solidFill>
                <a:latin typeface="+mn-lt"/>
              </a:defRPr>
            </a:lvl3pPr>
            <a:lvl4pPr marL="1600200" indent="-228600" algn="l" rtl="0" eaLnBrk="1" fontAlgn="base" hangingPunct="1">
              <a:spcBef>
                <a:spcPct val="20000"/>
              </a:spcBef>
              <a:spcAft>
                <a:spcPct val="0"/>
              </a:spcAft>
              <a:buSzPct val="105000"/>
              <a:buChar char="–"/>
              <a:defRPr sz="2000">
                <a:solidFill>
                  <a:schemeClr val="tx1"/>
                </a:solidFill>
                <a:latin typeface="+mn-lt"/>
              </a:defRPr>
            </a:lvl4pPr>
            <a:lvl5pPr marL="2057400" indent="-228600" algn="l" rtl="0" eaLnBrk="1" fontAlgn="base" hangingPunct="1">
              <a:spcBef>
                <a:spcPct val="20000"/>
              </a:spcBef>
              <a:spcAft>
                <a:spcPct val="0"/>
              </a:spcAft>
              <a:buSzPct val="105000"/>
              <a:buChar char="•"/>
              <a:defRPr sz="2000">
                <a:solidFill>
                  <a:schemeClr val="tx1"/>
                </a:solidFill>
                <a:latin typeface="+mn-lt"/>
              </a:defRPr>
            </a:lvl5pPr>
            <a:lvl6pPr marL="2514600" indent="-228600" algn="l" rtl="0" eaLnBrk="1" fontAlgn="base" hangingPunct="1">
              <a:spcBef>
                <a:spcPct val="20000"/>
              </a:spcBef>
              <a:spcAft>
                <a:spcPct val="0"/>
              </a:spcAft>
              <a:buSzPct val="105000"/>
              <a:buChar char="•"/>
              <a:defRPr sz="2000">
                <a:solidFill>
                  <a:schemeClr val="tx1"/>
                </a:solidFill>
                <a:latin typeface="+mn-lt"/>
              </a:defRPr>
            </a:lvl6pPr>
            <a:lvl7pPr marL="2971800" indent="-228600" algn="l" rtl="0" eaLnBrk="1" fontAlgn="base" hangingPunct="1">
              <a:spcBef>
                <a:spcPct val="20000"/>
              </a:spcBef>
              <a:spcAft>
                <a:spcPct val="0"/>
              </a:spcAft>
              <a:buSzPct val="105000"/>
              <a:buChar char="•"/>
              <a:defRPr sz="2000">
                <a:solidFill>
                  <a:schemeClr val="tx1"/>
                </a:solidFill>
                <a:latin typeface="+mn-lt"/>
              </a:defRPr>
            </a:lvl7pPr>
            <a:lvl8pPr marL="3429000" indent="-228600" algn="l" rtl="0" eaLnBrk="1" fontAlgn="base" hangingPunct="1">
              <a:spcBef>
                <a:spcPct val="20000"/>
              </a:spcBef>
              <a:spcAft>
                <a:spcPct val="0"/>
              </a:spcAft>
              <a:buSzPct val="105000"/>
              <a:buChar char="•"/>
              <a:defRPr sz="2000">
                <a:solidFill>
                  <a:schemeClr val="tx1"/>
                </a:solidFill>
                <a:latin typeface="+mn-lt"/>
              </a:defRPr>
            </a:lvl8pPr>
            <a:lvl9pPr marL="3886200" indent="-228600" algn="l" rtl="0" eaLnBrk="1" fontAlgn="base" hangingPunct="1">
              <a:spcBef>
                <a:spcPct val="20000"/>
              </a:spcBef>
              <a:spcAft>
                <a:spcPct val="0"/>
              </a:spcAft>
              <a:buSzPct val="105000"/>
              <a:buChar char="•"/>
              <a:defRPr sz="2000">
                <a:solidFill>
                  <a:schemeClr val="tx1"/>
                </a:solidFill>
                <a:latin typeface="+mn-lt"/>
              </a:defRPr>
            </a:lvl9pPr>
          </a:lstStyle>
          <a:p>
            <a:r>
              <a:rPr kumimoji="0" lang="en-US" sz="2400" kern="0" dirty="0"/>
              <a:t>Register-based CPU, Harvard architecture</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CB30CF3-145F-4EE5-8274-275AD945214D}"/>
                  </a:ext>
                </a:extLst>
              </p14:cNvPr>
              <p14:cNvContentPartPr/>
              <p14:nvPr/>
            </p14:nvContentPartPr>
            <p14:xfrm>
              <a:off x="175680" y="769680"/>
              <a:ext cx="8640720" cy="4334400"/>
            </p14:xfrm>
          </p:contentPart>
        </mc:Choice>
        <mc:Fallback>
          <p:pic>
            <p:nvPicPr>
              <p:cNvPr id="2" name="Ink 1">
                <a:extLst>
                  <a:ext uri="{FF2B5EF4-FFF2-40B4-BE49-F238E27FC236}">
                    <a16:creationId xmlns:a16="http://schemas.microsoft.com/office/drawing/2014/main" id="{ECB30CF3-145F-4EE5-8274-275AD945214D}"/>
                  </a:ext>
                </a:extLst>
              </p:cNvPr>
              <p:cNvPicPr/>
              <p:nvPr/>
            </p:nvPicPr>
            <p:blipFill>
              <a:blip r:embed="rId4"/>
              <a:stretch>
                <a:fillRect/>
              </a:stretch>
            </p:blipFill>
            <p:spPr>
              <a:xfrm>
                <a:off x="166320" y="760320"/>
                <a:ext cx="8659440" cy="4353120"/>
              </a:xfrm>
              <a:prstGeom prst="rect">
                <a:avLst/>
              </a:prstGeom>
            </p:spPr>
          </p:pic>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z="2400" dirty="0"/>
              <a:t>Detailed Architecture</a:t>
            </a:r>
          </a:p>
        </p:txBody>
      </p:sp>
      <p:sp>
        <p:nvSpPr>
          <p:cNvPr id="4" name="Content Placeholder 1">
            <a:extLst>
              <a:ext uri="{FF2B5EF4-FFF2-40B4-BE49-F238E27FC236}">
                <a16:creationId xmlns:a16="http://schemas.microsoft.com/office/drawing/2014/main" id="{75E3A869-DBFD-4629-ACA2-404E1F10C829}"/>
              </a:ext>
            </a:extLst>
          </p:cNvPr>
          <p:cNvSpPr txBox="1">
            <a:spLocks/>
          </p:cNvSpPr>
          <p:nvPr/>
        </p:nvSpPr>
        <p:spPr>
          <a:xfrm>
            <a:off x="242455" y="762000"/>
            <a:ext cx="7845442" cy="4724400"/>
          </a:xfrm>
          <a:prstGeom prst="rect">
            <a:avLst/>
          </a:prstGeom>
        </p:spPr>
        <p:txBody>
          <a:bodyPr/>
          <a:lstStyle>
            <a:lvl1pPr marL="342900" indent="-342900" algn="l" rtl="0" eaLnBrk="1" fontAlgn="base" hangingPunct="1">
              <a:spcBef>
                <a:spcPct val="20000"/>
              </a:spcBef>
              <a:spcAft>
                <a:spcPct val="0"/>
              </a:spcAft>
              <a:buSzPct val="105000"/>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5000"/>
              <a:buChar char="–"/>
              <a:defRPr sz="2800">
                <a:solidFill>
                  <a:schemeClr val="tx1"/>
                </a:solidFill>
                <a:latin typeface="+mn-lt"/>
              </a:defRPr>
            </a:lvl2pPr>
            <a:lvl3pPr marL="1143000" indent="-228600" algn="l" rtl="0" eaLnBrk="1" fontAlgn="base" hangingPunct="1">
              <a:spcBef>
                <a:spcPct val="20000"/>
              </a:spcBef>
              <a:spcAft>
                <a:spcPct val="0"/>
              </a:spcAft>
              <a:buSzPct val="105000"/>
              <a:buChar char="•"/>
              <a:defRPr sz="2400">
                <a:solidFill>
                  <a:schemeClr val="tx1"/>
                </a:solidFill>
                <a:latin typeface="+mn-lt"/>
              </a:defRPr>
            </a:lvl3pPr>
            <a:lvl4pPr marL="1600200" indent="-228600" algn="l" rtl="0" eaLnBrk="1" fontAlgn="base" hangingPunct="1">
              <a:spcBef>
                <a:spcPct val="20000"/>
              </a:spcBef>
              <a:spcAft>
                <a:spcPct val="0"/>
              </a:spcAft>
              <a:buSzPct val="105000"/>
              <a:buChar char="–"/>
              <a:defRPr sz="2000">
                <a:solidFill>
                  <a:schemeClr val="tx1"/>
                </a:solidFill>
                <a:latin typeface="+mn-lt"/>
              </a:defRPr>
            </a:lvl4pPr>
            <a:lvl5pPr marL="2057400" indent="-228600" algn="l" rtl="0" eaLnBrk="1" fontAlgn="base" hangingPunct="1">
              <a:spcBef>
                <a:spcPct val="20000"/>
              </a:spcBef>
              <a:spcAft>
                <a:spcPct val="0"/>
              </a:spcAft>
              <a:buSzPct val="105000"/>
              <a:buChar char="•"/>
              <a:defRPr sz="2000">
                <a:solidFill>
                  <a:schemeClr val="tx1"/>
                </a:solidFill>
                <a:latin typeface="+mn-lt"/>
              </a:defRPr>
            </a:lvl5pPr>
            <a:lvl6pPr marL="2514600" indent="-228600" algn="l" rtl="0" eaLnBrk="1" fontAlgn="base" hangingPunct="1">
              <a:spcBef>
                <a:spcPct val="20000"/>
              </a:spcBef>
              <a:spcAft>
                <a:spcPct val="0"/>
              </a:spcAft>
              <a:buSzPct val="105000"/>
              <a:buChar char="•"/>
              <a:defRPr sz="2000">
                <a:solidFill>
                  <a:schemeClr val="tx1"/>
                </a:solidFill>
                <a:latin typeface="+mn-lt"/>
              </a:defRPr>
            </a:lvl6pPr>
            <a:lvl7pPr marL="2971800" indent="-228600" algn="l" rtl="0" eaLnBrk="1" fontAlgn="base" hangingPunct="1">
              <a:spcBef>
                <a:spcPct val="20000"/>
              </a:spcBef>
              <a:spcAft>
                <a:spcPct val="0"/>
              </a:spcAft>
              <a:buSzPct val="105000"/>
              <a:buChar char="•"/>
              <a:defRPr sz="2000">
                <a:solidFill>
                  <a:schemeClr val="tx1"/>
                </a:solidFill>
                <a:latin typeface="+mn-lt"/>
              </a:defRPr>
            </a:lvl7pPr>
            <a:lvl8pPr marL="3429000" indent="-228600" algn="l" rtl="0" eaLnBrk="1" fontAlgn="base" hangingPunct="1">
              <a:spcBef>
                <a:spcPct val="20000"/>
              </a:spcBef>
              <a:spcAft>
                <a:spcPct val="0"/>
              </a:spcAft>
              <a:buSzPct val="105000"/>
              <a:buChar char="•"/>
              <a:defRPr sz="2000">
                <a:solidFill>
                  <a:schemeClr val="tx1"/>
                </a:solidFill>
                <a:latin typeface="+mn-lt"/>
              </a:defRPr>
            </a:lvl8pPr>
            <a:lvl9pPr marL="3886200" indent="-228600" algn="l" rtl="0" eaLnBrk="1" fontAlgn="base" hangingPunct="1">
              <a:spcBef>
                <a:spcPct val="20000"/>
              </a:spcBef>
              <a:spcAft>
                <a:spcPct val="0"/>
              </a:spcAft>
              <a:buSzPct val="105000"/>
              <a:buChar char="•"/>
              <a:defRPr sz="2000">
                <a:solidFill>
                  <a:schemeClr val="tx1"/>
                </a:solidFill>
                <a:latin typeface="+mn-lt"/>
              </a:defRPr>
            </a:lvl9pPr>
          </a:lstStyle>
          <a:p>
            <a:r>
              <a:rPr kumimoji="0" lang="en-US" sz="2400" kern="0" dirty="0"/>
              <a:t>Register-based CPU, Harvard architecture</a:t>
            </a:r>
          </a:p>
        </p:txBody>
      </p:sp>
      <p:pic>
        <p:nvPicPr>
          <p:cNvPr id="3" name="Picture 2">
            <a:extLst>
              <a:ext uri="{FF2B5EF4-FFF2-40B4-BE49-F238E27FC236}">
                <a16:creationId xmlns:a16="http://schemas.microsoft.com/office/drawing/2014/main" id="{B17513D5-1637-4DE6-A69D-19487EA85C5C}"/>
              </a:ext>
            </a:extLst>
          </p:cNvPr>
          <p:cNvPicPr>
            <a:picLocks noChangeAspect="1"/>
          </p:cNvPicPr>
          <p:nvPr/>
        </p:nvPicPr>
        <p:blipFill>
          <a:blip r:embed="rId2"/>
          <a:stretch>
            <a:fillRect/>
          </a:stretch>
        </p:blipFill>
        <p:spPr>
          <a:xfrm>
            <a:off x="1324288" y="1404257"/>
            <a:ext cx="7162800" cy="498395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A04411-51B9-4734-B2F9-2CB625967984}"/>
                  </a:ext>
                </a:extLst>
              </p14:cNvPr>
              <p14:cNvContentPartPr/>
              <p14:nvPr/>
            </p14:nvContentPartPr>
            <p14:xfrm>
              <a:off x="1026000" y="3558600"/>
              <a:ext cx="4215960" cy="2617920"/>
            </p14:xfrm>
          </p:contentPart>
        </mc:Choice>
        <mc:Fallback xmlns="">
          <p:pic>
            <p:nvPicPr>
              <p:cNvPr id="2" name="Ink 1">
                <a:extLst>
                  <a:ext uri="{FF2B5EF4-FFF2-40B4-BE49-F238E27FC236}">
                    <a16:creationId xmlns:a16="http://schemas.microsoft.com/office/drawing/2014/main" id="{20A04411-51B9-4734-B2F9-2CB625967984}"/>
                  </a:ext>
                </a:extLst>
              </p:cNvPr>
              <p:cNvPicPr/>
              <p:nvPr/>
            </p:nvPicPr>
            <p:blipFill>
              <a:blip r:embed="rId4"/>
              <a:stretch>
                <a:fillRect/>
              </a:stretch>
            </p:blipFill>
            <p:spPr>
              <a:xfrm>
                <a:off x="1016640" y="3549240"/>
                <a:ext cx="4234680" cy="26366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84AF0-C379-40F1-B6CB-E419C316BFCD}"/>
              </a:ext>
            </a:extLst>
          </p:cNvPr>
          <p:cNvSpPr>
            <a:spLocks noGrp="1"/>
          </p:cNvSpPr>
          <p:nvPr>
            <p:ph type="title"/>
          </p:nvPr>
        </p:nvSpPr>
        <p:spPr/>
        <p:txBody>
          <a:bodyPr/>
          <a:lstStyle/>
          <a:p>
            <a:r>
              <a:rPr lang="en-US" altLang="zh-CN" sz="2000" dirty="0">
                <a:cs typeface="Times New Roman" pitchFamily="18" charset="0"/>
              </a:rPr>
              <a:t>Assignments and Handouts</a:t>
            </a:r>
            <a:endParaRPr lang="en-US" dirty="0"/>
          </a:p>
        </p:txBody>
      </p:sp>
      <p:sp>
        <p:nvSpPr>
          <p:cNvPr id="2" name="Text Placeholder 1"/>
          <p:cNvSpPr>
            <a:spLocks noGrp="1"/>
          </p:cNvSpPr>
          <p:nvPr>
            <p:ph type="body" sz="quarter" idx="10"/>
          </p:nvPr>
        </p:nvSpPr>
        <p:spPr/>
        <p:txBody>
          <a:bodyPr/>
          <a:lstStyle/>
          <a:p>
            <a:r>
              <a:rPr lang="en-US" sz="1800" dirty="0">
                <a:effectLst/>
                <a:latin typeface="Times New Roman" panose="02020603050405020304" pitchFamily="18" charset="0"/>
                <a:ea typeface="SimSun" panose="02010600030101010101" pitchFamily="2" charset="-122"/>
              </a:rPr>
              <a:t>Lab #1 Xilinx Tool Flow, Pins Assignment, UART on </a:t>
            </a:r>
            <a:r>
              <a:rPr lang="en-US" sz="1800" dirty="0" err="1">
                <a:effectLst/>
                <a:latin typeface="Times New Roman" panose="02020603050405020304" pitchFamily="18" charset="0"/>
                <a:ea typeface="SimSun" panose="02010600030101010101" pitchFamily="2" charset="-122"/>
              </a:rPr>
              <a:t>Zybo</a:t>
            </a:r>
            <a:r>
              <a:rPr lang="en-US" sz="1800" dirty="0">
                <a:effectLst/>
                <a:latin typeface="Times New Roman" panose="02020603050405020304" pitchFamily="18" charset="0"/>
                <a:ea typeface="SimSun" panose="02010600030101010101" pitchFamily="2" charset="-122"/>
              </a:rPr>
              <a:t> PL</a:t>
            </a:r>
          </a:p>
          <a:p>
            <a:pPr lvl="1"/>
            <a:r>
              <a:rPr lang="en-US" dirty="0"/>
              <a:t>Due by Wednesday, August 11 </a:t>
            </a:r>
          </a:p>
          <a:p>
            <a:r>
              <a:rPr lang="en-US" dirty="0"/>
              <a:t>Homework #1 on Combinational and Sequential Circuits with Verilog</a:t>
            </a:r>
          </a:p>
          <a:p>
            <a:pPr lvl="1"/>
            <a:r>
              <a:rPr lang="en-US" dirty="0"/>
              <a:t>Due by Thursday, August 12</a:t>
            </a:r>
          </a:p>
          <a:p>
            <a:pPr lvl="1"/>
            <a:endParaRPr lang="en-US" dirty="0"/>
          </a:p>
          <a:p>
            <a:pPr lvl="1"/>
            <a:endParaRPr lang="en-US" dirty="0"/>
          </a:p>
          <a:p>
            <a:pPr>
              <a:spcBef>
                <a:spcPts val="0"/>
              </a:spcBef>
              <a:spcAft>
                <a:spcPts val="0"/>
              </a:spcAft>
            </a:pPr>
            <a:r>
              <a:rPr lang="en-US" dirty="0">
                <a:effectLst/>
                <a:latin typeface="Times New Roman" panose="02020603050405020304" pitchFamily="18" charset="0"/>
                <a:ea typeface="SimSun" panose="02010600030101010101" pitchFamily="2" charset="-122"/>
              </a:rPr>
              <a:t>Lecture 2-1 and 2-2</a:t>
            </a:r>
          </a:p>
          <a:p>
            <a:pPr>
              <a:spcBef>
                <a:spcPts val="0"/>
              </a:spcBef>
              <a:spcAft>
                <a:spcPts val="0"/>
              </a:spcAft>
            </a:pPr>
            <a:r>
              <a:rPr lang="en-US" dirty="0">
                <a:effectLst/>
                <a:latin typeface="Times New Roman" panose="02020603050405020304" pitchFamily="18" charset="0"/>
                <a:ea typeface="SimSun" panose="02010600030101010101" pitchFamily="2" charset="-122"/>
              </a:rPr>
              <a:t>Lab #1 handout and source files</a:t>
            </a:r>
          </a:p>
          <a:p>
            <a:pPr>
              <a:spcBef>
                <a:spcPts val="0"/>
              </a:spcBef>
              <a:spcAft>
                <a:spcPts val="0"/>
              </a:spcAft>
            </a:pPr>
            <a:r>
              <a:rPr lang="en-US" dirty="0">
                <a:effectLst/>
                <a:latin typeface="Times New Roman" panose="02020603050405020304" pitchFamily="18" charset="0"/>
                <a:ea typeface="SimSun" panose="02010600030101010101" pitchFamily="2" charset="-122"/>
              </a:rPr>
              <a:t>Homework #1handout</a:t>
            </a:r>
          </a:p>
          <a:p>
            <a:pPr>
              <a:spcBef>
                <a:spcPts val="0"/>
              </a:spcBef>
              <a:spcAft>
                <a:spcPts val="0"/>
              </a:spcAft>
            </a:pPr>
            <a:r>
              <a:rPr lang="en-US" dirty="0">
                <a:effectLst/>
                <a:latin typeface="Times New Roman" panose="02020603050405020304" pitchFamily="18" charset="0"/>
                <a:ea typeface="SimSun" panose="02010600030101010101" pitchFamily="2" charset="-122"/>
              </a:rPr>
              <a:t>problem8homework1UART documents.zip</a:t>
            </a:r>
          </a:p>
          <a:p>
            <a:pPr>
              <a:spcBef>
                <a:spcPts val="0"/>
              </a:spcBef>
              <a:spcAft>
                <a:spcPts val="0"/>
              </a:spcAft>
            </a:pPr>
            <a:r>
              <a:rPr lang="en-US" dirty="0">
                <a:effectLst/>
                <a:latin typeface="Times New Roman" panose="02020603050405020304" pitchFamily="18" charset="0"/>
                <a:ea typeface="SimSun" panose="02010600030101010101" pitchFamily="2" charset="-122"/>
              </a:rPr>
              <a:t>Four counters </a:t>
            </a:r>
            <a:r>
              <a:rPr lang="en-US">
                <a:effectLst/>
                <a:latin typeface="Times New Roman" panose="02020603050405020304" pitchFamily="18" charset="0"/>
                <a:ea typeface="SimSun" panose="02010600030101010101" pitchFamily="2" charset="-122"/>
              </a:rPr>
              <a:t>project.zip</a:t>
            </a:r>
          </a:p>
          <a:p>
            <a:pPr>
              <a:spcBef>
                <a:spcPts val="0"/>
              </a:spcBef>
              <a:spcAft>
                <a:spcPts val="0"/>
              </a:spcAft>
            </a:pPr>
            <a:r>
              <a:rPr lang="en-US" dirty="0">
                <a:effectLst/>
                <a:latin typeface="Times New Roman" panose="02020603050405020304" pitchFamily="18" charset="0"/>
                <a:ea typeface="SimSun" panose="02010600030101010101" pitchFamily="2" charset="-122"/>
              </a:rPr>
              <a:t>stopwatch2021summerlNexyA7.zip</a:t>
            </a:r>
            <a:endParaRPr lang="en-US" dirty="0"/>
          </a:p>
          <a:p>
            <a:pPr marL="0" indent="0">
              <a:buNone/>
            </a:pPr>
            <a:endParaRPr lang="en-US" dirty="0"/>
          </a:p>
        </p:txBody>
      </p:sp>
    </p:spTree>
    <p:extLst>
      <p:ext uri="{BB962C8B-B14F-4D97-AF65-F5344CB8AC3E}">
        <p14:creationId xmlns:p14="http://schemas.microsoft.com/office/powerpoint/2010/main" val="398185321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2400" dirty="0"/>
              <a:t>Instruction Set (Reduced Instruction Set Computer, RISC)</a:t>
            </a:r>
          </a:p>
        </p:txBody>
      </p:sp>
      <p:pic>
        <p:nvPicPr>
          <p:cNvPr id="3" name="Picture 2">
            <a:extLst>
              <a:ext uri="{FF2B5EF4-FFF2-40B4-BE49-F238E27FC236}">
                <a16:creationId xmlns:a16="http://schemas.microsoft.com/office/drawing/2014/main" id="{8211C748-8FAF-422E-B7F0-65227EC0976D}"/>
              </a:ext>
            </a:extLst>
          </p:cNvPr>
          <p:cNvPicPr>
            <a:picLocks noChangeAspect="1"/>
          </p:cNvPicPr>
          <p:nvPr/>
        </p:nvPicPr>
        <p:blipFill>
          <a:blip r:embed="rId2"/>
          <a:stretch>
            <a:fillRect/>
          </a:stretch>
        </p:blipFill>
        <p:spPr>
          <a:xfrm>
            <a:off x="495300" y="729267"/>
            <a:ext cx="8077200" cy="595365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z="2400" dirty="0"/>
              <a:t>Assembly Code Snippet</a:t>
            </a:r>
          </a:p>
        </p:txBody>
      </p:sp>
      <p:pic>
        <p:nvPicPr>
          <p:cNvPr id="9220" name="Picture 2"/>
          <p:cNvPicPr>
            <a:picLocks noChangeAspect="1" noChangeArrowheads="1"/>
          </p:cNvPicPr>
          <p:nvPr/>
        </p:nvPicPr>
        <p:blipFill>
          <a:blip r:embed="rId2" cstate="print"/>
          <a:srcRect/>
          <a:stretch>
            <a:fillRect/>
          </a:stretch>
        </p:blipFill>
        <p:spPr bwMode="auto">
          <a:xfrm>
            <a:off x="243014" y="1371600"/>
            <a:ext cx="8756165" cy="4648200"/>
          </a:xfrm>
          <a:prstGeom prst="rect">
            <a:avLst/>
          </a:prstGeom>
          <a:noFill/>
          <a:ln w="12700">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US" dirty="0"/>
              <a:t>PicoBlaze Assembler</a:t>
            </a:r>
          </a:p>
        </p:txBody>
      </p:sp>
      <p:pic>
        <p:nvPicPr>
          <p:cNvPr id="10244" name="Picture 3"/>
          <p:cNvPicPr>
            <a:picLocks noChangeAspect="1" noChangeArrowheads="1"/>
          </p:cNvPicPr>
          <p:nvPr/>
        </p:nvPicPr>
        <p:blipFill>
          <a:blip r:embed="rId2" cstate="print"/>
          <a:srcRect l="19229" t="25569" r="12854" b="25070"/>
          <a:stretch>
            <a:fillRect/>
          </a:stretch>
        </p:blipFill>
        <p:spPr bwMode="auto">
          <a:xfrm>
            <a:off x="1014396" y="1420775"/>
            <a:ext cx="7845442" cy="4276763"/>
          </a:xfrm>
          <a:prstGeom prst="rect">
            <a:avLst/>
          </a:prstGeom>
          <a:noFill/>
          <a:ln w="12700">
            <a:noFill/>
            <a:miter lim="800000"/>
            <a:headEnd/>
            <a:tailEnd/>
          </a:ln>
        </p:spPr>
      </p:pic>
      <p:sp>
        <p:nvSpPr>
          <p:cNvPr id="4" name="Content Placeholder 1">
            <a:extLst>
              <a:ext uri="{FF2B5EF4-FFF2-40B4-BE49-F238E27FC236}">
                <a16:creationId xmlns:a16="http://schemas.microsoft.com/office/drawing/2014/main" id="{CEE778A3-12A6-4045-AD79-8726CBC2092C}"/>
              </a:ext>
            </a:extLst>
          </p:cNvPr>
          <p:cNvSpPr txBox="1">
            <a:spLocks/>
          </p:cNvSpPr>
          <p:nvPr/>
        </p:nvSpPr>
        <p:spPr>
          <a:xfrm>
            <a:off x="228600" y="647205"/>
            <a:ext cx="7845442" cy="4724400"/>
          </a:xfrm>
          <a:prstGeom prst="rect">
            <a:avLst/>
          </a:prstGeom>
        </p:spPr>
        <p:txBody>
          <a:bodyPr/>
          <a:lstStyle>
            <a:lvl1pPr marL="342900" indent="-342900" algn="l" rtl="0" eaLnBrk="1" fontAlgn="base" hangingPunct="1">
              <a:spcBef>
                <a:spcPct val="20000"/>
              </a:spcBef>
              <a:spcAft>
                <a:spcPct val="0"/>
              </a:spcAft>
              <a:buSzPct val="105000"/>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5000"/>
              <a:buChar char="–"/>
              <a:defRPr sz="2800">
                <a:solidFill>
                  <a:schemeClr val="tx1"/>
                </a:solidFill>
                <a:latin typeface="+mn-lt"/>
              </a:defRPr>
            </a:lvl2pPr>
            <a:lvl3pPr marL="1143000" indent="-228600" algn="l" rtl="0" eaLnBrk="1" fontAlgn="base" hangingPunct="1">
              <a:spcBef>
                <a:spcPct val="20000"/>
              </a:spcBef>
              <a:spcAft>
                <a:spcPct val="0"/>
              </a:spcAft>
              <a:buSzPct val="105000"/>
              <a:buChar char="•"/>
              <a:defRPr sz="2400">
                <a:solidFill>
                  <a:schemeClr val="tx1"/>
                </a:solidFill>
                <a:latin typeface="+mn-lt"/>
              </a:defRPr>
            </a:lvl3pPr>
            <a:lvl4pPr marL="1600200" indent="-228600" algn="l" rtl="0" eaLnBrk="1" fontAlgn="base" hangingPunct="1">
              <a:spcBef>
                <a:spcPct val="20000"/>
              </a:spcBef>
              <a:spcAft>
                <a:spcPct val="0"/>
              </a:spcAft>
              <a:buSzPct val="105000"/>
              <a:buChar char="–"/>
              <a:defRPr sz="2000">
                <a:solidFill>
                  <a:schemeClr val="tx1"/>
                </a:solidFill>
                <a:latin typeface="+mn-lt"/>
              </a:defRPr>
            </a:lvl4pPr>
            <a:lvl5pPr marL="2057400" indent="-228600" algn="l" rtl="0" eaLnBrk="1" fontAlgn="base" hangingPunct="1">
              <a:spcBef>
                <a:spcPct val="20000"/>
              </a:spcBef>
              <a:spcAft>
                <a:spcPct val="0"/>
              </a:spcAft>
              <a:buSzPct val="105000"/>
              <a:buChar char="•"/>
              <a:defRPr sz="2000">
                <a:solidFill>
                  <a:schemeClr val="tx1"/>
                </a:solidFill>
                <a:latin typeface="+mn-lt"/>
              </a:defRPr>
            </a:lvl5pPr>
            <a:lvl6pPr marL="2514600" indent="-228600" algn="l" rtl="0" eaLnBrk="1" fontAlgn="base" hangingPunct="1">
              <a:spcBef>
                <a:spcPct val="20000"/>
              </a:spcBef>
              <a:spcAft>
                <a:spcPct val="0"/>
              </a:spcAft>
              <a:buSzPct val="105000"/>
              <a:buChar char="•"/>
              <a:defRPr sz="2000">
                <a:solidFill>
                  <a:schemeClr val="tx1"/>
                </a:solidFill>
                <a:latin typeface="+mn-lt"/>
              </a:defRPr>
            </a:lvl6pPr>
            <a:lvl7pPr marL="2971800" indent="-228600" algn="l" rtl="0" eaLnBrk="1" fontAlgn="base" hangingPunct="1">
              <a:spcBef>
                <a:spcPct val="20000"/>
              </a:spcBef>
              <a:spcAft>
                <a:spcPct val="0"/>
              </a:spcAft>
              <a:buSzPct val="105000"/>
              <a:buChar char="•"/>
              <a:defRPr sz="2000">
                <a:solidFill>
                  <a:schemeClr val="tx1"/>
                </a:solidFill>
                <a:latin typeface="+mn-lt"/>
              </a:defRPr>
            </a:lvl7pPr>
            <a:lvl8pPr marL="3429000" indent="-228600" algn="l" rtl="0" eaLnBrk="1" fontAlgn="base" hangingPunct="1">
              <a:spcBef>
                <a:spcPct val="20000"/>
              </a:spcBef>
              <a:spcAft>
                <a:spcPct val="0"/>
              </a:spcAft>
              <a:buSzPct val="105000"/>
              <a:buChar char="•"/>
              <a:defRPr sz="2000">
                <a:solidFill>
                  <a:schemeClr val="tx1"/>
                </a:solidFill>
                <a:latin typeface="+mn-lt"/>
              </a:defRPr>
            </a:lvl8pPr>
            <a:lvl9pPr marL="3886200" indent="-228600" algn="l" rtl="0" eaLnBrk="1" fontAlgn="base" hangingPunct="1">
              <a:spcBef>
                <a:spcPct val="20000"/>
              </a:spcBef>
              <a:spcAft>
                <a:spcPct val="0"/>
              </a:spcAft>
              <a:buSzPct val="105000"/>
              <a:buChar char="•"/>
              <a:defRPr sz="2000">
                <a:solidFill>
                  <a:schemeClr val="tx1"/>
                </a:solidFill>
                <a:latin typeface="+mn-lt"/>
              </a:defRPr>
            </a:lvl9pPr>
          </a:lstStyle>
          <a:p>
            <a:r>
              <a:rPr kumimoji="0" lang="en-US" sz="2400" kern="0" dirty="0"/>
              <a:t>Not available for 64-bit Windows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52EE755-56F5-4887-89AD-04BAEDEB6AD4}"/>
                  </a:ext>
                </a:extLst>
              </p14:cNvPr>
              <p14:cNvContentPartPr/>
              <p14:nvPr/>
            </p14:nvContentPartPr>
            <p14:xfrm>
              <a:off x="542160" y="550800"/>
              <a:ext cx="6079680" cy="5349600"/>
            </p14:xfrm>
          </p:contentPart>
        </mc:Choice>
        <mc:Fallback>
          <p:pic>
            <p:nvPicPr>
              <p:cNvPr id="2" name="Ink 1">
                <a:extLst>
                  <a:ext uri="{FF2B5EF4-FFF2-40B4-BE49-F238E27FC236}">
                    <a16:creationId xmlns:a16="http://schemas.microsoft.com/office/drawing/2014/main" id="{752EE755-56F5-4887-89AD-04BAEDEB6AD4}"/>
                  </a:ext>
                </a:extLst>
              </p:cNvPr>
              <p:cNvPicPr/>
              <p:nvPr/>
            </p:nvPicPr>
            <p:blipFill>
              <a:blip r:embed="rId4"/>
              <a:stretch>
                <a:fillRect/>
              </a:stretch>
            </p:blipFill>
            <p:spPr>
              <a:xfrm>
                <a:off x="532800" y="541440"/>
                <a:ext cx="6098400" cy="5368320"/>
              </a:xfrm>
              <a:prstGeom prst="rect">
                <a:avLst/>
              </a:prstGeom>
            </p:spPr>
          </p:pic>
        </mc:Fallback>
      </mc:AlternateContent>
    </p:spTree>
    <p:extLst>
      <p:ext uri="{BB962C8B-B14F-4D97-AF65-F5344CB8AC3E}">
        <p14:creationId xmlns:p14="http://schemas.microsoft.com/office/powerpoint/2010/main" val="4060171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sz="2800" dirty="0"/>
              <a:t>Lab #1 Part 1: PicoBlaze Hardware Design</a:t>
            </a:r>
          </a:p>
        </p:txBody>
      </p:sp>
      <p:grpSp>
        <p:nvGrpSpPr>
          <p:cNvPr id="3" name="Group 2"/>
          <p:cNvGrpSpPr/>
          <p:nvPr/>
        </p:nvGrpSpPr>
        <p:grpSpPr>
          <a:xfrm>
            <a:off x="381000" y="1611232"/>
            <a:ext cx="8534400" cy="4484768"/>
            <a:chOff x="936625" y="1695183"/>
            <a:chExt cx="8186888" cy="4532798"/>
          </a:xfrm>
        </p:grpSpPr>
        <p:sp>
          <p:nvSpPr>
            <p:cNvPr id="13316" name="Rectangle 3"/>
            <p:cNvSpPr>
              <a:spLocks noChangeArrowheads="1"/>
            </p:cNvSpPr>
            <p:nvPr/>
          </p:nvSpPr>
          <p:spPr bwMode="auto">
            <a:xfrm>
              <a:off x="2614613" y="2527300"/>
              <a:ext cx="1274762" cy="1222375"/>
            </a:xfrm>
            <a:prstGeom prst="rect">
              <a:avLst/>
            </a:prstGeom>
            <a:noFill/>
            <a:ln w="9525">
              <a:solidFill>
                <a:schemeClr val="tx1"/>
              </a:solidFill>
              <a:miter lim="800000"/>
              <a:headEnd/>
              <a:tailEnd/>
            </a:ln>
          </p:spPr>
          <p:txBody>
            <a:bodyPr wrap="none" anchor="ctr"/>
            <a:lstStyle/>
            <a:p>
              <a:pPr algn="ctr">
                <a:buNone/>
              </a:pPr>
              <a:r>
                <a:rPr lang="en-US" sz="1800" b="1" dirty="0"/>
                <a:t>PicoBlaze</a:t>
              </a:r>
            </a:p>
          </p:txBody>
        </p:sp>
        <p:sp>
          <p:nvSpPr>
            <p:cNvPr id="13317" name="Rectangle 4"/>
            <p:cNvSpPr>
              <a:spLocks noChangeArrowheads="1"/>
            </p:cNvSpPr>
            <p:nvPr/>
          </p:nvSpPr>
          <p:spPr bwMode="auto">
            <a:xfrm>
              <a:off x="6421438" y="2549525"/>
              <a:ext cx="477837" cy="652463"/>
            </a:xfrm>
            <a:prstGeom prst="rect">
              <a:avLst/>
            </a:prstGeom>
            <a:noFill/>
            <a:ln w="9525">
              <a:solidFill>
                <a:schemeClr val="tx1"/>
              </a:solidFill>
              <a:miter lim="800000"/>
              <a:headEnd/>
              <a:tailEnd/>
            </a:ln>
          </p:spPr>
          <p:txBody>
            <a:bodyPr wrap="none"/>
            <a:lstStyle/>
            <a:p>
              <a:pPr>
                <a:buNone/>
              </a:pPr>
              <a:r>
                <a:rPr lang="en-US" sz="1000" b="1" dirty="0"/>
                <a:t>D      Q</a:t>
              </a:r>
            </a:p>
            <a:p>
              <a:pPr>
                <a:buNone/>
              </a:pPr>
              <a:endParaRPr lang="en-US" sz="1000" b="1" dirty="0"/>
            </a:p>
            <a:p>
              <a:pPr>
                <a:buNone/>
              </a:pPr>
              <a:r>
                <a:rPr lang="en-US" sz="1000" b="1" dirty="0"/>
                <a:t>en</a:t>
              </a:r>
            </a:p>
          </p:txBody>
        </p:sp>
        <p:sp>
          <p:nvSpPr>
            <p:cNvPr id="13318" name="Rectangle 5"/>
            <p:cNvSpPr>
              <a:spLocks noChangeArrowheads="1"/>
            </p:cNvSpPr>
            <p:nvPr/>
          </p:nvSpPr>
          <p:spPr bwMode="auto">
            <a:xfrm>
              <a:off x="1671638" y="3962400"/>
              <a:ext cx="931862" cy="631825"/>
            </a:xfrm>
            <a:prstGeom prst="rect">
              <a:avLst/>
            </a:prstGeom>
            <a:noFill/>
            <a:ln w="9525">
              <a:solidFill>
                <a:schemeClr val="tx1"/>
              </a:solidFill>
              <a:miter lim="800000"/>
              <a:headEnd/>
              <a:tailEnd/>
            </a:ln>
          </p:spPr>
          <p:txBody>
            <a:bodyPr wrap="none" anchor="ctr"/>
            <a:lstStyle/>
            <a:p>
              <a:pPr algn="ctr">
                <a:buNone/>
              </a:pPr>
              <a:r>
                <a:rPr lang="en-US" sz="1200" b="1" dirty="0">
                  <a:solidFill>
                    <a:srgbClr val="050AC7"/>
                  </a:solidFill>
                </a:rPr>
                <a:t>Instruction</a:t>
              </a:r>
            </a:p>
            <a:p>
              <a:pPr algn="ctr">
                <a:buNone/>
              </a:pPr>
              <a:r>
                <a:rPr lang="en-US" sz="1200" b="1" dirty="0">
                  <a:solidFill>
                    <a:srgbClr val="050AC7"/>
                  </a:solidFill>
                </a:rPr>
                <a:t>ROM </a:t>
              </a:r>
            </a:p>
          </p:txBody>
        </p:sp>
        <p:sp>
          <p:nvSpPr>
            <p:cNvPr id="13319" name="Line 6"/>
            <p:cNvSpPr>
              <a:spLocks noChangeShapeType="1"/>
            </p:cNvSpPr>
            <p:nvPr/>
          </p:nvSpPr>
          <p:spPr bwMode="auto">
            <a:xfrm>
              <a:off x="6896100" y="2686050"/>
              <a:ext cx="496888" cy="0"/>
            </a:xfrm>
            <a:prstGeom prst="line">
              <a:avLst/>
            </a:prstGeom>
            <a:noFill/>
            <a:ln w="38100">
              <a:solidFill>
                <a:schemeClr val="tx1"/>
              </a:solidFill>
              <a:round/>
              <a:headEnd/>
              <a:tailEnd/>
            </a:ln>
          </p:spPr>
          <p:txBody>
            <a:bodyPr/>
            <a:lstStyle/>
            <a:p>
              <a:pPr>
                <a:buNone/>
              </a:pPr>
              <a:endParaRPr lang="en-US" dirty="0"/>
            </a:p>
          </p:txBody>
        </p:sp>
        <p:sp>
          <p:nvSpPr>
            <p:cNvPr id="13320" name="Line 7"/>
            <p:cNvSpPr>
              <a:spLocks noChangeShapeType="1"/>
            </p:cNvSpPr>
            <p:nvPr/>
          </p:nvSpPr>
          <p:spPr bwMode="auto">
            <a:xfrm>
              <a:off x="2192338" y="3582988"/>
              <a:ext cx="0" cy="382587"/>
            </a:xfrm>
            <a:prstGeom prst="line">
              <a:avLst/>
            </a:prstGeom>
            <a:noFill/>
            <a:ln w="57150">
              <a:solidFill>
                <a:schemeClr val="tx1"/>
              </a:solidFill>
              <a:round/>
              <a:headEnd/>
              <a:tailEnd/>
            </a:ln>
          </p:spPr>
          <p:txBody>
            <a:bodyPr/>
            <a:lstStyle/>
            <a:p>
              <a:pPr>
                <a:buNone/>
              </a:pPr>
              <a:endParaRPr lang="en-US" dirty="0"/>
            </a:p>
          </p:txBody>
        </p:sp>
        <p:sp>
          <p:nvSpPr>
            <p:cNvPr id="13321" name="Line 8"/>
            <p:cNvSpPr>
              <a:spLocks noChangeShapeType="1"/>
            </p:cNvSpPr>
            <p:nvPr/>
          </p:nvSpPr>
          <p:spPr bwMode="auto">
            <a:xfrm>
              <a:off x="2184400" y="3613150"/>
              <a:ext cx="407988" cy="0"/>
            </a:xfrm>
            <a:prstGeom prst="line">
              <a:avLst/>
            </a:prstGeom>
            <a:noFill/>
            <a:ln w="57150">
              <a:solidFill>
                <a:schemeClr val="tx1"/>
              </a:solidFill>
              <a:round/>
              <a:headEnd/>
              <a:tailEnd type="triangle" w="med" len="med"/>
            </a:ln>
          </p:spPr>
          <p:txBody>
            <a:bodyPr/>
            <a:lstStyle/>
            <a:p>
              <a:pPr>
                <a:buNone/>
              </a:pPr>
              <a:endParaRPr lang="en-US" dirty="0"/>
            </a:p>
          </p:txBody>
        </p:sp>
        <p:sp>
          <p:nvSpPr>
            <p:cNvPr id="13322" name="Text Box 9"/>
            <p:cNvSpPr txBox="1">
              <a:spLocks noChangeArrowheads="1"/>
            </p:cNvSpPr>
            <p:nvPr/>
          </p:nvSpPr>
          <p:spPr bwMode="auto">
            <a:xfrm>
              <a:off x="3687666" y="3875088"/>
              <a:ext cx="722506" cy="276999"/>
            </a:xfrm>
            <a:prstGeom prst="rect">
              <a:avLst/>
            </a:prstGeom>
            <a:noFill/>
            <a:ln w="9525">
              <a:noFill/>
              <a:miter lim="800000"/>
              <a:headEnd/>
              <a:tailEnd/>
            </a:ln>
          </p:spPr>
          <p:txBody>
            <a:bodyPr wrap="none">
              <a:spAutoFit/>
            </a:bodyPr>
            <a:lstStyle/>
            <a:p>
              <a:pPr algn="ctr">
                <a:buNone/>
              </a:pPr>
              <a:r>
                <a:rPr lang="en-US" sz="1200" dirty="0"/>
                <a:t>Address</a:t>
              </a:r>
            </a:p>
          </p:txBody>
        </p:sp>
        <p:sp>
          <p:nvSpPr>
            <p:cNvPr id="13323" name="Text Box 10"/>
            <p:cNvSpPr txBox="1">
              <a:spLocks noChangeArrowheads="1"/>
            </p:cNvSpPr>
            <p:nvPr/>
          </p:nvSpPr>
          <p:spPr bwMode="auto">
            <a:xfrm>
              <a:off x="1519450" y="3325813"/>
              <a:ext cx="987001" cy="276999"/>
            </a:xfrm>
            <a:prstGeom prst="rect">
              <a:avLst/>
            </a:prstGeom>
            <a:noFill/>
            <a:ln w="9525">
              <a:noFill/>
              <a:miter lim="800000"/>
              <a:headEnd/>
              <a:tailEnd/>
            </a:ln>
          </p:spPr>
          <p:txBody>
            <a:bodyPr wrap="none">
              <a:spAutoFit/>
            </a:bodyPr>
            <a:lstStyle/>
            <a:p>
              <a:pPr algn="ctr">
                <a:buNone/>
              </a:pPr>
              <a:r>
                <a:rPr lang="en-US" sz="1200" dirty="0"/>
                <a:t>Instructions</a:t>
              </a:r>
            </a:p>
          </p:txBody>
        </p:sp>
        <p:sp>
          <p:nvSpPr>
            <p:cNvPr id="13324" name="Line 11"/>
            <p:cNvSpPr>
              <a:spLocks noChangeShapeType="1"/>
            </p:cNvSpPr>
            <p:nvPr/>
          </p:nvSpPr>
          <p:spPr bwMode="auto">
            <a:xfrm>
              <a:off x="1079500" y="2633663"/>
              <a:ext cx="1519238" cy="0"/>
            </a:xfrm>
            <a:prstGeom prst="line">
              <a:avLst/>
            </a:prstGeom>
            <a:noFill/>
            <a:ln w="57150">
              <a:solidFill>
                <a:schemeClr val="tx1"/>
              </a:solidFill>
              <a:round/>
              <a:headEnd/>
              <a:tailEnd type="triangle" w="med" len="med"/>
            </a:ln>
          </p:spPr>
          <p:txBody>
            <a:bodyPr/>
            <a:lstStyle/>
            <a:p>
              <a:pPr>
                <a:buNone/>
              </a:pPr>
              <a:endParaRPr lang="en-US" dirty="0"/>
            </a:p>
          </p:txBody>
        </p:sp>
        <p:sp>
          <p:nvSpPr>
            <p:cNvPr id="13325" name="Line 12"/>
            <p:cNvSpPr>
              <a:spLocks noChangeShapeType="1"/>
            </p:cNvSpPr>
            <p:nvPr/>
          </p:nvSpPr>
          <p:spPr bwMode="auto">
            <a:xfrm>
              <a:off x="936625" y="2838450"/>
              <a:ext cx="293688" cy="0"/>
            </a:xfrm>
            <a:prstGeom prst="line">
              <a:avLst/>
            </a:prstGeom>
            <a:noFill/>
            <a:ln w="38100">
              <a:solidFill>
                <a:schemeClr val="tx1"/>
              </a:solidFill>
              <a:round/>
              <a:headEnd/>
              <a:tailEnd/>
            </a:ln>
          </p:spPr>
          <p:txBody>
            <a:bodyPr/>
            <a:lstStyle/>
            <a:p>
              <a:pPr>
                <a:buNone/>
              </a:pPr>
              <a:endParaRPr lang="en-US" dirty="0"/>
            </a:p>
          </p:txBody>
        </p:sp>
        <p:sp>
          <p:nvSpPr>
            <p:cNvPr id="13326" name="Line 13"/>
            <p:cNvSpPr>
              <a:spLocks noChangeShapeType="1"/>
            </p:cNvSpPr>
            <p:nvPr/>
          </p:nvSpPr>
          <p:spPr bwMode="auto">
            <a:xfrm>
              <a:off x="984250" y="2895600"/>
              <a:ext cx="195263" cy="0"/>
            </a:xfrm>
            <a:prstGeom prst="line">
              <a:avLst/>
            </a:prstGeom>
            <a:noFill/>
            <a:ln w="38100">
              <a:solidFill>
                <a:schemeClr val="tx1"/>
              </a:solidFill>
              <a:round/>
              <a:headEnd/>
              <a:tailEnd/>
            </a:ln>
          </p:spPr>
          <p:txBody>
            <a:bodyPr/>
            <a:lstStyle/>
            <a:p>
              <a:pPr>
                <a:buNone/>
              </a:pPr>
              <a:endParaRPr lang="en-US" dirty="0"/>
            </a:p>
          </p:txBody>
        </p:sp>
        <p:sp>
          <p:nvSpPr>
            <p:cNvPr id="13327" name="Line 14"/>
            <p:cNvSpPr>
              <a:spLocks noChangeShapeType="1"/>
            </p:cNvSpPr>
            <p:nvPr/>
          </p:nvSpPr>
          <p:spPr bwMode="auto">
            <a:xfrm>
              <a:off x="1025525" y="2954338"/>
              <a:ext cx="106363" cy="0"/>
            </a:xfrm>
            <a:prstGeom prst="line">
              <a:avLst/>
            </a:prstGeom>
            <a:noFill/>
            <a:ln w="38100">
              <a:solidFill>
                <a:schemeClr val="tx1"/>
              </a:solidFill>
              <a:round/>
              <a:headEnd/>
              <a:tailEnd/>
            </a:ln>
          </p:spPr>
          <p:txBody>
            <a:bodyPr/>
            <a:lstStyle/>
            <a:p>
              <a:pPr>
                <a:buNone/>
              </a:pPr>
              <a:endParaRPr lang="en-US" dirty="0"/>
            </a:p>
          </p:txBody>
        </p:sp>
        <p:sp>
          <p:nvSpPr>
            <p:cNvPr id="13328" name="Line 15"/>
            <p:cNvSpPr>
              <a:spLocks noChangeShapeType="1"/>
            </p:cNvSpPr>
            <p:nvPr/>
          </p:nvSpPr>
          <p:spPr bwMode="auto">
            <a:xfrm>
              <a:off x="1090613" y="2625725"/>
              <a:ext cx="0" cy="212725"/>
            </a:xfrm>
            <a:prstGeom prst="line">
              <a:avLst/>
            </a:prstGeom>
            <a:noFill/>
            <a:ln w="38100">
              <a:solidFill>
                <a:schemeClr val="tx1"/>
              </a:solidFill>
              <a:round/>
              <a:headEnd/>
              <a:tailEnd/>
            </a:ln>
          </p:spPr>
          <p:txBody>
            <a:bodyPr/>
            <a:lstStyle/>
            <a:p>
              <a:pPr>
                <a:buNone/>
              </a:pPr>
              <a:endParaRPr lang="en-US" dirty="0"/>
            </a:p>
          </p:txBody>
        </p:sp>
        <p:sp>
          <p:nvSpPr>
            <p:cNvPr id="13329" name="Text Box 16"/>
            <p:cNvSpPr txBox="1">
              <a:spLocks noChangeArrowheads="1"/>
            </p:cNvSpPr>
            <p:nvPr/>
          </p:nvSpPr>
          <p:spPr bwMode="auto">
            <a:xfrm>
              <a:off x="1731243" y="2333625"/>
              <a:ext cx="687239" cy="276999"/>
            </a:xfrm>
            <a:prstGeom prst="rect">
              <a:avLst/>
            </a:prstGeom>
            <a:noFill/>
            <a:ln w="9525">
              <a:noFill/>
              <a:miter lim="800000"/>
              <a:headEnd/>
              <a:tailEnd/>
            </a:ln>
          </p:spPr>
          <p:txBody>
            <a:bodyPr wrap="none">
              <a:spAutoFit/>
            </a:bodyPr>
            <a:lstStyle/>
            <a:p>
              <a:pPr algn="ctr">
                <a:buNone/>
              </a:pPr>
              <a:r>
                <a:rPr lang="en-US" sz="1200" dirty="0"/>
                <a:t>In_port</a:t>
              </a:r>
            </a:p>
          </p:txBody>
        </p:sp>
        <p:sp>
          <p:nvSpPr>
            <p:cNvPr id="13330" name="Line 17"/>
            <p:cNvSpPr>
              <a:spLocks noChangeShapeType="1"/>
            </p:cNvSpPr>
            <p:nvPr/>
          </p:nvSpPr>
          <p:spPr bwMode="auto">
            <a:xfrm>
              <a:off x="3897313" y="2678113"/>
              <a:ext cx="2538412" cy="1587"/>
            </a:xfrm>
            <a:prstGeom prst="line">
              <a:avLst/>
            </a:prstGeom>
            <a:noFill/>
            <a:ln w="57150">
              <a:solidFill>
                <a:schemeClr val="tx1"/>
              </a:solidFill>
              <a:round/>
              <a:headEnd/>
              <a:tailEnd/>
            </a:ln>
          </p:spPr>
          <p:txBody>
            <a:bodyPr/>
            <a:lstStyle/>
            <a:p>
              <a:pPr>
                <a:buNone/>
              </a:pPr>
              <a:endParaRPr lang="en-US" dirty="0"/>
            </a:p>
          </p:txBody>
        </p:sp>
        <p:sp>
          <p:nvSpPr>
            <p:cNvPr id="13331" name="Line 18"/>
            <p:cNvSpPr>
              <a:spLocks noChangeShapeType="1"/>
            </p:cNvSpPr>
            <p:nvPr/>
          </p:nvSpPr>
          <p:spPr bwMode="auto">
            <a:xfrm>
              <a:off x="3898900" y="2917825"/>
              <a:ext cx="1225550" cy="0"/>
            </a:xfrm>
            <a:prstGeom prst="line">
              <a:avLst/>
            </a:prstGeom>
            <a:noFill/>
            <a:ln w="57150">
              <a:solidFill>
                <a:schemeClr val="tx1"/>
              </a:solidFill>
              <a:round/>
              <a:headEnd/>
              <a:tailEnd/>
            </a:ln>
          </p:spPr>
          <p:txBody>
            <a:bodyPr/>
            <a:lstStyle/>
            <a:p>
              <a:pPr>
                <a:buNone/>
              </a:pPr>
              <a:endParaRPr lang="en-US" dirty="0"/>
            </a:p>
          </p:txBody>
        </p:sp>
        <p:sp>
          <p:nvSpPr>
            <p:cNvPr id="13332" name="Text Box 19"/>
            <p:cNvSpPr txBox="1">
              <a:spLocks noChangeArrowheads="1"/>
            </p:cNvSpPr>
            <p:nvPr/>
          </p:nvSpPr>
          <p:spPr bwMode="auto">
            <a:xfrm>
              <a:off x="3959279" y="2404628"/>
              <a:ext cx="1104791" cy="276999"/>
            </a:xfrm>
            <a:prstGeom prst="rect">
              <a:avLst/>
            </a:prstGeom>
            <a:noFill/>
            <a:ln w="9525">
              <a:noFill/>
              <a:miter lim="800000"/>
              <a:headEnd/>
              <a:tailEnd/>
            </a:ln>
          </p:spPr>
          <p:txBody>
            <a:bodyPr wrap="none">
              <a:spAutoFit/>
            </a:bodyPr>
            <a:lstStyle/>
            <a:p>
              <a:pPr algn="ctr">
                <a:buNone/>
              </a:pPr>
              <a:r>
                <a:rPr lang="en-US" sz="1200" dirty="0"/>
                <a:t>out_port[7:0]</a:t>
              </a:r>
            </a:p>
          </p:txBody>
        </p:sp>
        <p:sp>
          <p:nvSpPr>
            <p:cNvPr id="13333" name="Text Box 20"/>
            <p:cNvSpPr txBox="1">
              <a:spLocks noChangeArrowheads="1"/>
            </p:cNvSpPr>
            <p:nvPr/>
          </p:nvSpPr>
          <p:spPr bwMode="auto">
            <a:xfrm>
              <a:off x="3880984" y="2645589"/>
              <a:ext cx="1107532" cy="276999"/>
            </a:xfrm>
            <a:prstGeom prst="rect">
              <a:avLst/>
            </a:prstGeom>
            <a:noFill/>
            <a:ln w="9525">
              <a:noFill/>
              <a:miter lim="800000"/>
              <a:headEnd/>
              <a:tailEnd/>
            </a:ln>
          </p:spPr>
          <p:txBody>
            <a:bodyPr wrap="square">
              <a:spAutoFit/>
            </a:bodyPr>
            <a:lstStyle/>
            <a:p>
              <a:pPr algn="ctr">
                <a:buNone/>
              </a:pPr>
              <a:r>
                <a:rPr lang="en-US" sz="1200" dirty="0"/>
                <a:t>port_id[7:0]</a:t>
              </a:r>
            </a:p>
          </p:txBody>
        </p:sp>
        <p:sp>
          <p:nvSpPr>
            <p:cNvPr id="13334" name="Line 21"/>
            <p:cNvSpPr>
              <a:spLocks noChangeShapeType="1"/>
            </p:cNvSpPr>
            <p:nvPr/>
          </p:nvSpPr>
          <p:spPr bwMode="auto">
            <a:xfrm>
              <a:off x="3889375" y="3127375"/>
              <a:ext cx="1608138" cy="0"/>
            </a:xfrm>
            <a:prstGeom prst="line">
              <a:avLst/>
            </a:prstGeom>
            <a:noFill/>
            <a:ln w="9525">
              <a:solidFill>
                <a:schemeClr val="tx1"/>
              </a:solidFill>
              <a:round/>
              <a:headEnd/>
              <a:tailEnd/>
            </a:ln>
          </p:spPr>
          <p:txBody>
            <a:bodyPr/>
            <a:lstStyle/>
            <a:p>
              <a:pPr>
                <a:buNone/>
              </a:pPr>
              <a:endParaRPr lang="en-US" dirty="0"/>
            </a:p>
          </p:txBody>
        </p:sp>
        <p:sp>
          <p:nvSpPr>
            <p:cNvPr id="13335" name="Text Box 22"/>
            <p:cNvSpPr txBox="1">
              <a:spLocks noChangeArrowheads="1"/>
            </p:cNvSpPr>
            <p:nvPr/>
          </p:nvSpPr>
          <p:spPr bwMode="auto">
            <a:xfrm>
              <a:off x="3871913" y="2903538"/>
              <a:ext cx="1111211" cy="276999"/>
            </a:xfrm>
            <a:prstGeom prst="rect">
              <a:avLst/>
            </a:prstGeom>
            <a:noFill/>
            <a:ln w="9525">
              <a:noFill/>
              <a:miter lim="800000"/>
              <a:headEnd/>
              <a:tailEnd/>
            </a:ln>
          </p:spPr>
          <p:txBody>
            <a:bodyPr wrap="square">
              <a:spAutoFit/>
            </a:bodyPr>
            <a:lstStyle/>
            <a:p>
              <a:pPr algn="ctr">
                <a:buNone/>
              </a:pPr>
              <a:r>
                <a:rPr lang="en-US" sz="1200" dirty="0"/>
                <a:t>write_strobe</a:t>
              </a:r>
            </a:p>
          </p:txBody>
        </p:sp>
        <p:sp>
          <p:nvSpPr>
            <p:cNvPr id="13336" name="Line 23"/>
            <p:cNvSpPr>
              <a:spLocks noChangeShapeType="1"/>
            </p:cNvSpPr>
            <p:nvPr/>
          </p:nvSpPr>
          <p:spPr bwMode="auto">
            <a:xfrm>
              <a:off x="3887788" y="3616325"/>
              <a:ext cx="644525" cy="0"/>
            </a:xfrm>
            <a:prstGeom prst="line">
              <a:avLst/>
            </a:prstGeom>
            <a:noFill/>
            <a:ln w="57150">
              <a:solidFill>
                <a:schemeClr val="tx1"/>
              </a:solidFill>
              <a:round/>
              <a:headEnd/>
              <a:tailEnd/>
            </a:ln>
          </p:spPr>
          <p:txBody>
            <a:bodyPr/>
            <a:lstStyle/>
            <a:p>
              <a:pPr>
                <a:buNone/>
              </a:pPr>
              <a:endParaRPr lang="en-US" dirty="0"/>
            </a:p>
          </p:txBody>
        </p:sp>
        <p:sp>
          <p:nvSpPr>
            <p:cNvPr id="13337" name="Line 24"/>
            <p:cNvSpPr>
              <a:spLocks noChangeShapeType="1"/>
            </p:cNvSpPr>
            <p:nvPr/>
          </p:nvSpPr>
          <p:spPr bwMode="auto">
            <a:xfrm>
              <a:off x="4500563" y="3640138"/>
              <a:ext cx="0" cy="481012"/>
            </a:xfrm>
            <a:prstGeom prst="line">
              <a:avLst/>
            </a:prstGeom>
            <a:noFill/>
            <a:ln w="57150">
              <a:solidFill>
                <a:schemeClr val="tx1"/>
              </a:solidFill>
              <a:round/>
              <a:headEnd/>
              <a:tailEnd/>
            </a:ln>
          </p:spPr>
          <p:txBody>
            <a:bodyPr/>
            <a:lstStyle/>
            <a:p>
              <a:pPr>
                <a:buNone/>
              </a:pPr>
              <a:endParaRPr lang="en-US" dirty="0"/>
            </a:p>
          </p:txBody>
        </p:sp>
        <p:sp>
          <p:nvSpPr>
            <p:cNvPr id="13338" name="Line 25"/>
            <p:cNvSpPr>
              <a:spLocks noChangeShapeType="1"/>
            </p:cNvSpPr>
            <p:nvPr/>
          </p:nvSpPr>
          <p:spPr bwMode="auto">
            <a:xfrm flipH="1">
              <a:off x="2606675" y="4114800"/>
              <a:ext cx="1925638" cy="0"/>
            </a:xfrm>
            <a:prstGeom prst="line">
              <a:avLst/>
            </a:prstGeom>
            <a:noFill/>
            <a:ln w="57150">
              <a:solidFill>
                <a:schemeClr val="tx1"/>
              </a:solidFill>
              <a:round/>
              <a:headEnd/>
              <a:tailEnd type="triangle" w="med" len="med"/>
            </a:ln>
          </p:spPr>
          <p:txBody>
            <a:bodyPr/>
            <a:lstStyle/>
            <a:p>
              <a:pPr>
                <a:buNone/>
              </a:pPr>
              <a:endParaRPr lang="en-US" dirty="0"/>
            </a:p>
          </p:txBody>
        </p:sp>
        <p:sp>
          <p:nvSpPr>
            <p:cNvPr id="13339" name="Line 26"/>
            <p:cNvSpPr>
              <a:spLocks noChangeShapeType="1"/>
            </p:cNvSpPr>
            <p:nvPr/>
          </p:nvSpPr>
          <p:spPr bwMode="auto">
            <a:xfrm>
              <a:off x="6419850" y="3068638"/>
              <a:ext cx="88900" cy="41275"/>
            </a:xfrm>
            <a:prstGeom prst="line">
              <a:avLst/>
            </a:prstGeom>
            <a:noFill/>
            <a:ln w="9525">
              <a:solidFill>
                <a:schemeClr val="tx1"/>
              </a:solidFill>
              <a:round/>
              <a:headEnd/>
              <a:tailEnd/>
            </a:ln>
          </p:spPr>
          <p:txBody>
            <a:bodyPr/>
            <a:lstStyle/>
            <a:p>
              <a:pPr>
                <a:buNone/>
              </a:pPr>
              <a:endParaRPr lang="en-US" dirty="0"/>
            </a:p>
          </p:txBody>
        </p:sp>
        <p:sp>
          <p:nvSpPr>
            <p:cNvPr id="13340" name="Line 27"/>
            <p:cNvSpPr>
              <a:spLocks noChangeShapeType="1"/>
            </p:cNvSpPr>
            <p:nvPr/>
          </p:nvSpPr>
          <p:spPr bwMode="auto">
            <a:xfrm flipH="1">
              <a:off x="6427788" y="3109913"/>
              <a:ext cx="73025" cy="41275"/>
            </a:xfrm>
            <a:prstGeom prst="line">
              <a:avLst/>
            </a:prstGeom>
            <a:noFill/>
            <a:ln w="9525">
              <a:solidFill>
                <a:schemeClr val="tx1"/>
              </a:solidFill>
              <a:round/>
              <a:headEnd/>
              <a:tailEnd/>
            </a:ln>
          </p:spPr>
          <p:txBody>
            <a:bodyPr/>
            <a:lstStyle/>
            <a:p>
              <a:pPr>
                <a:buNone/>
              </a:pPr>
              <a:endParaRPr lang="en-US" dirty="0"/>
            </a:p>
          </p:txBody>
        </p:sp>
        <p:sp>
          <p:nvSpPr>
            <p:cNvPr id="13341" name="Rectangle 28"/>
            <p:cNvSpPr>
              <a:spLocks noChangeArrowheads="1"/>
            </p:cNvSpPr>
            <p:nvPr/>
          </p:nvSpPr>
          <p:spPr bwMode="auto">
            <a:xfrm>
              <a:off x="6426200" y="3387725"/>
              <a:ext cx="468313" cy="652463"/>
            </a:xfrm>
            <a:prstGeom prst="rect">
              <a:avLst/>
            </a:prstGeom>
            <a:noFill/>
            <a:ln w="9525">
              <a:solidFill>
                <a:schemeClr val="tx1"/>
              </a:solidFill>
              <a:miter lim="800000"/>
              <a:headEnd/>
              <a:tailEnd/>
            </a:ln>
          </p:spPr>
          <p:txBody>
            <a:bodyPr wrap="none"/>
            <a:lstStyle/>
            <a:p>
              <a:pPr>
                <a:buNone/>
              </a:pPr>
              <a:r>
                <a:rPr lang="en-US" sz="1000" b="1" dirty="0"/>
                <a:t>D      Q</a:t>
              </a:r>
            </a:p>
            <a:p>
              <a:pPr>
                <a:buNone/>
              </a:pPr>
              <a:endParaRPr lang="en-US" sz="1000" b="1" dirty="0"/>
            </a:p>
            <a:p>
              <a:pPr>
                <a:buNone/>
              </a:pPr>
              <a:r>
                <a:rPr lang="en-US" sz="1000" b="1" dirty="0"/>
                <a:t>en</a:t>
              </a:r>
            </a:p>
          </p:txBody>
        </p:sp>
        <p:sp>
          <p:nvSpPr>
            <p:cNvPr id="13342" name="Line 29"/>
            <p:cNvSpPr>
              <a:spLocks noChangeShapeType="1"/>
            </p:cNvSpPr>
            <p:nvPr/>
          </p:nvSpPr>
          <p:spPr bwMode="auto">
            <a:xfrm>
              <a:off x="6424613" y="3906838"/>
              <a:ext cx="88900" cy="41275"/>
            </a:xfrm>
            <a:prstGeom prst="line">
              <a:avLst/>
            </a:prstGeom>
            <a:noFill/>
            <a:ln w="9525">
              <a:solidFill>
                <a:schemeClr val="tx1"/>
              </a:solidFill>
              <a:round/>
              <a:headEnd/>
              <a:tailEnd/>
            </a:ln>
          </p:spPr>
          <p:txBody>
            <a:bodyPr/>
            <a:lstStyle/>
            <a:p>
              <a:pPr>
                <a:buNone/>
              </a:pPr>
              <a:endParaRPr lang="en-US" dirty="0"/>
            </a:p>
          </p:txBody>
        </p:sp>
        <p:sp>
          <p:nvSpPr>
            <p:cNvPr id="13343" name="Line 30"/>
            <p:cNvSpPr>
              <a:spLocks noChangeShapeType="1"/>
            </p:cNvSpPr>
            <p:nvPr/>
          </p:nvSpPr>
          <p:spPr bwMode="auto">
            <a:xfrm flipH="1">
              <a:off x="6432550" y="3948113"/>
              <a:ext cx="73025" cy="41275"/>
            </a:xfrm>
            <a:prstGeom prst="line">
              <a:avLst/>
            </a:prstGeom>
            <a:noFill/>
            <a:ln w="9525">
              <a:solidFill>
                <a:schemeClr val="tx1"/>
              </a:solidFill>
              <a:round/>
              <a:headEnd/>
              <a:tailEnd/>
            </a:ln>
          </p:spPr>
          <p:txBody>
            <a:bodyPr/>
            <a:lstStyle/>
            <a:p>
              <a:pPr>
                <a:buNone/>
              </a:pPr>
              <a:endParaRPr lang="en-US" dirty="0"/>
            </a:p>
          </p:txBody>
        </p:sp>
        <p:sp>
          <p:nvSpPr>
            <p:cNvPr id="13344" name="Line 31"/>
            <p:cNvSpPr>
              <a:spLocks noChangeShapeType="1"/>
            </p:cNvSpPr>
            <p:nvPr/>
          </p:nvSpPr>
          <p:spPr bwMode="auto">
            <a:xfrm flipH="1">
              <a:off x="6124575" y="3509963"/>
              <a:ext cx="293688" cy="0"/>
            </a:xfrm>
            <a:prstGeom prst="line">
              <a:avLst/>
            </a:prstGeom>
            <a:noFill/>
            <a:ln w="57150">
              <a:solidFill>
                <a:schemeClr val="tx1"/>
              </a:solidFill>
              <a:round/>
              <a:headEnd/>
              <a:tailEnd/>
            </a:ln>
          </p:spPr>
          <p:txBody>
            <a:bodyPr/>
            <a:lstStyle/>
            <a:p>
              <a:pPr>
                <a:buNone/>
              </a:pPr>
              <a:endParaRPr lang="en-US" dirty="0"/>
            </a:p>
          </p:txBody>
        </p:sp>
        <p:sp>
          <p:nvSpPr>
            <p:cNvPr id="13345" name="Line 32"/>
            <p:cNvSpPr>
              <a:spLocks noChangeShapeType="1"/>
            </p:cNvSpPr>
            <p:nvPr/>
          </p:nvSpPr>
          <p:spPr bwMode="auto">
            <a:xfrm flipV="1">
              <a:off x="6149975" y="2686050"/>
              <a:ext cx="0" cy="808038"/>
            </a:xfrm>
            <a:prstGeom prst="line">
              <a:avLst/>
            </a:prstGeom>
            <a:noFill/>
            <a:ln w="57150">
              <a:solidFill>
                <a:schemeClr val="tx1"/>
              </a:solidFill>
              <a:round/>
              <a:headEnd/>
              <a:tailEnd/>
            </a:ln>
          </p:spPr>
          <p:txBody>
            <a:bodyPr/>
            <a:lstStyle/>
            <a:p>
              <a:pPr>
                <a:buNone/>
              </a:pPr>
              <a:endParaRPr lang="en-US" dirty="0"/>
            </a:p>
          </p:txBody>
        </p:sp>
        <p:sp>
          <p:nvSpPr>
            <p:cNvPr id="13346" name="AutoShape 33"/>
            <p:cNvSpPr>
              <a:spLocks noChangeArrowheads="1"/>
            </p:cNvSpPr>
            <p:nvPr/>
          </p:nvSpPr>
          <p:spPr bwMode="auto">
            <a:xfrm>
              <a:off x="5738813" y="2865438"/>
              <a:ext cx="244475" cy="211137"/>
            </a:xfrm>
            <a:prstGeom prst="flowChartDelay">
              <a:avLst/>
            </a:prstGeom>
            <a:noFill/>
            <a:ln w="9525">
              <a:solidFill>
                <a:schemeClr val="tx1"/>
              </a:solidFill>
              <a:miter lim="800000"/>
              <a:headEnd/>
              <a:tailEnd/>
            </a:ln>
          </p:spPr>
          <p:txBody>
            <a:bodyPr wrap="none" anchor="ctr"/>
            <a:lstStyle/>
            <a:p>
              <a:pPr>
                <a:buNone/>
              </a:pPr>
              <a:endParaRPr lang="en-US" dirty="0"/>
            </a:p>
          </p:txBody>
        </p:sp>
        <p:sp>
          <p:nvSpPr>
            <p:cNvPr id="13347" name="AutoShape 34"/>
            <p:cNvSpPr>
              <a:spLocks noChangeArrowheads="1"/>
            </p:cNvSpPr>
            <p:nvPr/>
          </p:nvSpPr>
          <p:spPr bwMode="auto">
            <a:xfrm>
              <a:off x="5816600" y="3711575"/>
              <a:ext cx="244475" cy="211138"/>
            </a:xfrm>
            <a:prstGeom prst="flowChartDelay">
              <a:avLst/>
            </a:prstGeom>
            <a:noFill/>
            <a:ln w="9525">
              <a:solidFill>
                <a:schemeClr val="tx1"/>
              </a:solidFill>
              <a:miter lim="800000"/>
              <a:headEnd/>
              <a:tailEnd/>
            </a:ln>
          </p:spPr>
          <p:txBody>
            <a:bodyPr wrap="none" anchor="ctr"/>
            <a:lstStyle/>
            <a:p>
              <a:pPr>
                <a:buNone/>
              </a:pPr>
              <a:endParaRPr lang="en-US" dirty="0"/>
            </a:p>
          </p:txBody>
        </p:sp>
        <p:sp>
          <p:nvSpPr>
            <p:cNvPr id="13348" name="Line 35"/>
            <p:cNvSpPr>
              <a:spLocks noChangeShapeType="1"/>
            </p:cNvSpPr>
            <p:nvPr/>
          </p:nvSpPr>
          <p:spPr bwMode="auto">
            <a:xfrm flipV="1">
              <a:off x="5986463" y="2971800"/>
              <a:ext cx="441325" cy="0"/>
            </a:xfrm>
            <a:prstGeom prst="line">
              <a:avLst/>
            </a:prstGeom>
            <a:noFill/>
            <a:ln w="9525">
              <a:solidFill>
                <a:schemeClr val="tx1"/>
              </a:solidFill>
              <a:round/>
              <a:headEnd/>
              <a:tailEnd/>
            </a:ln>
          </p:spPr>
          <p:txBody>
            <a:bodyPr/>
            <a:lstStyle/>
            <a:p>
              <a:pPr>
                <a:buNone/>
              </a:pPr>
              <a:endParaRPr lang="en-US" dirty="0"/>
            </a:p>
          </p:txBody>
        </p:sp>
        <p:sp>
          <p:nvSpPr>
            <p:cNvPr id="13349" name="Line 36"/>
            <p:cNvSpPr>
              <a:spLocks noChangeShapeType="1"/>
            </p:cNvSpPr>
            <p:nvPr/>
          </p:nvSpPr>
          <p:spPr bwMode="auto">
            <a:xfrm>
              <a:off x="6059488" y="3821113"/>
              <a:ext cx="358775" cy="0"/>
            </a:xfrm>
            <a:prstGeom prst="line">
              <a:avLst/>
            </a:prstGeom>
            <a:noFill/>
            <a:ln w="9525">
              <a:solidFill>
                <a:schemeClr val="tx1"/>
              </a:solidFill>
              <a:round/>
              <a:headEnd/>
              <a:tailEnd/>
            </a:ln>
          </p:spPr>
          <p:txBody>
            <a:bodyPr/>
            <a:lstStyle/>
            <a:p>
              <a:pPr>
                <a:buNone/>
              </a:pPr>
              <a:endParaRPr lang="en-US" dirty="0"/>
            </a:p>
          </p:txBody>
        </p:sp>
        <p:sp>
          <p:nvSpPr>
            <p:cNvPr id="13350" name="Line 37"/>
            <p:cNvSpPr>
              <a:spLocks noChangeShapeType="1"/>
            </p:cNvSpPr>
            <p:nvPr/>
          </p:nvSpPr>
          <p:spPr bwMode="auto">
            <a:xfrm>
              <a:off x="5494338" y="3036888"/>
              <a:ext cx="0" cy="742950"/>
            </a:xfrm>
            <a:prstGeom prst="line">
              <a:avLst/>
            </a:prstGeom>
            <a:noFill/>
            <a:ln w="9525">
              <a:solidFill>
                <a:schemeClr val="tx1"/>
              </a:solidFill>
              <a:round/>
              <a:headEnd/>
              <a:tailEnd/>
            </a:ln>
          </p:spPr>
          <p:txBody>
            <a:bodyPr/>
            <a:lstStyle/>
            <a:p>
              <a:pPr>
                <a:buNone/>
              </a:pPr>
              <a:endParaRPr lang="en-US" dirty="0"/>
            </a:p>
          </p:txBody>
        </p:sp>
        <p:sp>
          <p:nvSpPr>
            <p:cNvPr id="13351" name="Line 38"/>
            <p:cNvSpPr>
              <a:spLocks noChangeShapeType="1"/>
            </p:cNvSpPr>
            <p:nvPr/>
          </p:nvSpPr>
          <p:spPr bwMode="auto">
            <a:xfrm>
              <a:off x="5502275" y="3036888"/>
              <a:ext cx="236538" cy="0"/>
            </a:xfrm>
            <a:prstGeom prst="line">
              <a:avLst/>
            </a:prstGeom>
            <a:noFill/>
            <a:ln w="9525">
              <a:solidFill>
                <a:schemeClr val="tx1"/>
              </a:solidFill>
              <a:round/>
              <a:headEnd/>
              <a:tailEnd/>
            </a:ln>
          </p:spPr>
          <p:txBody>
            <a:bodyPr/>
            <a:lstStyle/>
            <a:p>
              <a:pPr>
                <a:buNone/>
              </a:pPr>
              <a:endParaRPr lang="en-US" dirty="0"/>
            </a:p>
          </p:txBody>
        </p:sp>
        <p:sp>
          <p:nvSpPr>
            <p:cNvPr id="13352" name="Line 39"/>
            <p:cNvSpPr>
              <a:spLocks noChangeShapeType="1"/>
            </p:cNvSpPr>
            <p:nvPr/>
          </p:nvSpPr>
          <p:spPr bwMode="auto">
            <a:xfrm>
              <a:off x="5484813" y="3787775"/>
              <a:ext cx="327025" cy="0"/>
            </a:xfrm>
            <a:prstGeom prst="line">
              <a:avLst/>
            </a:prstGeom>
            <a:noFill/>
            <a:ln w="9525">
              <a:solidFill>
                <a:schemeClr val="tx1"/>
              </a:solidFill>
              <a:round/>
              <a:headEnd/>
              <a:tailEnd/>
            </a:ln>
          </p:spPr>
          <p:txBody>
            <a:bodyPr/>
            <a:lstStyle/>
            <a:p>
              <a:pPr>
                <a:buNone/>
              </a:pPr>
              <a:endParaRPr lang="en-US" dirty="0"/>
            </a:p>
          </p:txBody>
        </p:sp>
        <p:sp>
          <p:nvSpPr>
            <p:cNvPr id="13353" name="Line 40"/>
            <p:cNvSpPr>
              <a:spLocks noChangeShapeType="1"/>
            </p:cNvSpPr>
            <p:nvPr/>
          </p:nvSpPr>
          <p:spPr bwMode="auto">
            <a:xfrm>
              <a:off x="5114925" y="2914650"/>
              <a:ext cx="0" cy="1085850"/>
            </a:xfrm>
            <a:prstGeom prst="line">
              <a:avLst/>
            </a:prstGeom>
            <a:noFill/>
            <a:ln w="57150">
              <a:solidFill>
                <a:schemeClr val="tx1"/>
              </a:solidFill>
              <a:round/>
              <a:headEnd/>
              <a:tailEnd/>
            </a:ln>
          </p:spPr>
          <p:txBody>
            <a:bodyPr/>
            <a:lstStyle/>
            <a:p>
              <a:pPr>
                <a:buNone/>
              </a:pPr>
              <a:endParaRPr lang="en-US" dirty="0"/>
            </a:p>
          </p:txBody>
        </p:sp>
        <p:sp>
          <p:nvSpPr>
            <p:cNvPr id="13354" name="Line 41"/>
            <p:cNvSpPr>
              <a:spLocks noChangeShapeType="1"/>
            </p:cNvSpPr>
            <p:nvPr/>
          </p:nvSpPr>
          <p:spPr bwMode="auto">
            <a:xfrm>
              <a:off x="5127625" y="2947988"/>
              <a:ext cx="603250" cy="0"/>
            </a:xfrm>
            <a:prstGeom prst="line">
              <a:avLst/>
            </a:prstGeom>
            <a:noFill/>
            <a:ln w="9525">
              <a:solidFill>
                <a:schemeClr val="tx1"/>
              </a:solidFill>
              <a:round/>
              <a:headEnd/>
              <a:tailEnd/>
            </a:ln>
          </p:spPr>
          <p:txBody>
            <a:bodyPr/>
            <a:lstStyle/>
            <a:p>
              <a:pPr>
                <a:buNone/>
              </a:pPr>
              <a:endParaRPr lang="en-US" dirty="0"/>
            </a:p>
          </p:txBody>
        </p:sp>
        <p:sp>
          <p:nvSpPr>
            <p:cNvPr id="13355" name="Line 42"/>
            <p:cNvSpPr>
              <a:spLocks noChangeShapeType="1"/>
            </p:cNvSpPr>
            <p:nvPr/>
          </p:nvSpPr>
          <p:spPr bwMode="auto">
            <a:xfrm>
              <a:off x="5143500" y="3870325"/>
              <a:ext cx="668338" cy="0"/>
            </a:xfrm>
            <a:prstGeom prst="line">
              <a:avLst/>
            </a:prstGeom>
            <a:noFill/>
            <a:ln w="9525">
              <a:solidFill>
                <a:schemeClr val="tx1"/>
              </a:solidFill>
              <a:round/>
              <a:headEnd/>
              <a:tailEnd/>
            </a:ln>
          </p:spPr>
          <p:txBody>
            <a:bodyPr/>
            <a:lstStyle/>
            <a:p>
              <a:pPr>
                <a:buNone/>
              </a:pPr>
              <a:endParaRPr lang="en-US" dirty="0"/>
            </a:p>
          </p:txBody>
        </p:sp>
        <p:sp>
          <p:nvSpPr>
            <p:cNvPr id="13356" name="Line 43"/>
            <p:cNvSpPr>
              <a:spLocks noChangeShapeType="1"/>
            </p:cNvSpPr>
            <p:nvPr/>
          </p:nvSpPr>
          <p:spPr bwMode="auto">
            <a:xfrm>
              <a:off x="6892925" y="3505200"/>
              <a:ext cx="496888" cy="0"/>
            </a:xfrm>
            <a:prstGeom prst="line">
              <a:avLst/>
            </a:prstGeom>
            <a:noFill/>
            <a:ln w="38100">
              <a:solidFill>
                <a:schemeClr val="tx1"/>
              </a:solidFill>
              <a:round/>
              <a:headEnd/>
              <a:tailEnd/>
            </a:ln>
          </p:spPr>
          <p:txBody>
            <a:bodyPr/>
            <a:lstStyle/>
            <a:p>
              <a:pPr>
                <a:buNone/>
              </a:pPr>
              <a:endParaRPr lang="en-US" dirty="0"/>
            </a:p>
          </p:txBody>
        </p:sp>
        <p:sp>
          <p:nvSpPr>
            <p:cNvPr id="13357" name="Text Box 44"/>
            <p:cNvSpPr txBox="1">
              <a:spLocks noChangeArrowheads="1"/>
            </p:cNvSpPr>
            <p:nvPr/>
          </p:nvSpPr>
          <p:spPr bwMode="auto">
            <a:xfrm>
              <a:off x="5108741" y="2755900"/>
              <a:ext cx="753732" cy="246221"/>
            </a:xfrm>
            <a:prstGeom prst="rect">
              <a:avLst/>
            </a:prstGeom>
            <a:noFill/>
            <a:ln w="9525">
              <a:noFill/>
              <a:miter lim="800000"/>
              <a:headEnd/>
              <a:tailEnd/>
            </a:ln>
          </p:spPr>
          <p:txBody>
            <a:bodyPr wrap="none">
              <a:spAutoFit/>
            </a:bodyPr>
            <a:lstStyle/>
            <a:p>
              <a:pPr algn="ctr">
                <a:buNone/>
              </a:pPr>
              <a:r>
                <a:rPr lang="en-US" sz="1000" dirty="0"/>
                <a:t>port_id[1]</a:t>
              </a:r>
            </a:p>
          </p:txBody>
        </p:sp>
        <p:sp>
          <p:nvSpPr>
            <p:cNvPr id="13358" name="Text Box 45"/>
            <p:cNvSpPr txBox="1">
              <a:spLocks noChangeArrowheads="1"/>
            </p:cNvSpPr>
            <p:nvPr/>
          </p:nvSpPr>
          <p:spPr bwMode="auto">
            <a:xfrm>
              <a:off x="5094453" y="3821113"/>
              <a:ext cx="753732" cy="246221"/>
            </a:xfrm>
            <a:prstGeom prst="rect">
              <a:avLst/>
            </a:prstGeom>
            <a:noFill/>
            <a:ln w="9525">
              <a:noFill/>
              <a:miter lim="800000"/>
              <a:headEnd/>
              <a:tailEnd/>
            </a:ln>
          </p:spPr>
          <p:txBody>
            <a:bodyPr wrap="none">
              <a:spAutoFit/>
            </a:bodyPr>
            <a:lstStyle/>
            <a:p>
              <a:pPr algn="ctr">
                <a:buNone/>
              </a:pPr>
              <a:r>
                <a:rPr lang="en-US" sz="1000" dirty="0"/>
                <a:t>port_id[2]</a:t>
              </a:r>
            </a:p>
          </p:txBody>
        </p:sp>
        <p:sp>
          <p:nvSpPr>
            <p:cNvPr id="13359" name="Line 46"/>
            <p:cNvSpPr>
              <a:spLocks noChangeShapeType="1"/>
            </p:cNvSpPr>
            <p:nvPr/>
          </p:nvSpPr>
          <p:spPr bwMode="auto">
            <a:xfrm flipH="1">
              <a:off x="1577975" y="2922588"/>
              <a:ext cx="1028700" cy="0"/>
            </a:xfrm>
            <a:prstGeom prst="line">
              <a:avLst/>
            </a:prstGeom>
            <a:noFill/>
            <a:ln w="9525">
              <a:solidFill>
                <a:schemeClr val="tx1"/>
              </a:solidFill>
              <a:round/>
              <a:headEnd type="triangle" w="med" len="med"/>
              <a:tailEnd/>
            </a:ln>
          </p:spPr>
          <p:txBody>
            <a:bodyPr/>
            <a:lstStyle/>
            <a:p>
              <a:pPr>
                <a:buNone/>
              </a:pPr>
              <a:endParaRPr lang="en-US" dirty="0"/>
            </a:p>
          </p:txBody>
        </p:sp>
        <p:sp>
          <p:nvSpPr>
            <p:cNvPr id="13360" name="Line 47"/>
            <p:cNvSpPr>
              <a:spLocks noChangeShapeType="1"/>
            </p:cNvSpPr>
            <p:nvPr/>
          </p:nvSpPr>
          <p:spPr bwMode="auto">
            <a:xfrm>
              <a:off x="3895725" y="3346450"/>
              <a:ext cx="995363" cy="1588"/>
            </a:xfrm>
            <a:prstGeom prst="line">
              <a:avLst/>
            </a:prstGeom>
            <a:noFill/>
            <a:ln w="9525">
              <a:solidFill>
                <a:schemeClr val="tx1"/>
              </a:solidFill>
              <a:round/>
              <a:headEnd/>
              <a:tailEnd/>
            </a:ln>
          </p:spPr>
          <p:txBody>
            <a:bodyPr/>
            <a:lstStyle/>
            <a:p>
              <a:pPr>
                <a:buNone/>
              </a:pPr>
              <a:endParaRPr lang="en-US" dirty="0"/>
            </a:p>
          </p:txBody>
        </p:sp>
        <p:sp>
          <p:nvSpPr>
            <p:cNvPr id="13361" name="Text Box 48"/>
            <p:cNvSpPr txBox="1">
              <a:spLocks noChangeArrowheads="1"/>
            </p:cNvSpPr>
            <p:nvPr/>
          </p:nvSpPr>
          <p:spPr bwMode="auto">
            <a:xfrm>
              <a:off x="3870325" y="3105150"/>
              <a:ext cx="1296194" cy="276999"/>
            </a:xfrm>
            <a:prstGeom prst="rect">
              <a:avLst/>
            </a:prstGeom>
            <a:noFill/>
            <a:ln w="9525">
              <a:noFill/>
              <a:miter lim="800000"/>
              <a:headEnd/>
              <a:tailEnd/>
            </a:ln>
          </p:spPr>
          <p:txBody>
            <a:bodyPr wrap="square">
              <a:spAutoFit/>
            </a:bodyPr>
            <a:lstStyle/>
            <a:p>
              <a:pPr algn="ctr">
                <a:buNone/>
              </a:pPr>
              <a:r>
                <a:rPr lang="en-US" sz="1200" dirty="0"/>
                <a:t>Interrupt_ack</a:t>
              </a:r>
            </a:p>
          </p:txBody>
        </p:sp>
        <p:sp>
          <p:nvSpPr>
            <p:cNvPr id="13362" name="Rectangle 49"/>
            <p:cNvSpPr>
              <a:spLocks noChangeArrowheads="1"/>
            </p:cNvSpPr>
            <p:nvPr/>
          </p:nvSpPr>
          <p:spPr bwMode="auto">
            <a:xfrm>
              <a:off x="2935288" y="4900613"/>
              <a:ext cx="817562" cy="631825"/>
            </a:xfrm>
            <a:prstGeom prst="rect">
              <a:avLst/>
            </a:prstGeom>
            <a:noFill/>
            <a:ln w="9525">
              <a:solidFill>
                <a:schemeClr val="tx1"/>
              </a:solidFill>
              <a:miter lim="800000"/>
              <a:headEnd/>
              <a:tailEnd/>
            </a:ln>
          </p:spPr>
          <p:txBody>
            <a:bodyPr wrap="none" anchor="ctr"/>
            <a:lstStyle/>
            <a:p>
              <a:pPr algn="ctr">
                <a:buNone/>
              </a:pPr>
              <a:r>
                <a:rPr lang="en-US" sz="1400" b="1" dirty="0"/>
                <a:t>control </a:t>
              </a:r>
            </a:p>
          </p:txBody>
        </p:sp>
        <p:sp>
          <p:nvSpPr>
            <p:cNvPr id="13363" name="Line 50"/>
            <p:cNvSpPr>
              <a:spLocks noChangeShapeType="1"/>
            </p:cNvSpPr>
            <p:nvPr/>
          </p:nvSpPr>
          <p:spPr bwMode="auto">
            <a:xfrm>
              <a:off x="2255838" y="5348288"/>
              <a:ext cx="668337" cy="0"/>
            </a:xfrm>
            <a:prstGeom prst="line">
              <a:avLst/>
            </a:prstGeom>
            <a:noFill/>
            <a:ln w="9525">
              <a:solidFill>
                <a:schemeClr val="tx1"/>
              </a:solidFill>
              <a:round/>
              <a:headEnd/>
              <a:tailEnd/>
            </a:ln>
          </p:spPr>
          <p:txBody>
            <a:bodyPr/>
            <a:lstStyle/>
            <a:p>
              <a:pPr>
                <a:buNone/>
              </a:pPr>
              <a:endParaRPr lang="en-US" dirty="0"/>
            </a:p>
          </p:txBody>
        </p:sp>
        <p:sp>
          <p:nvSpPr>
            <p:cNvPr id="13364" name="Line 51"/>
            <p:cNvSpPr>
              <a:spLocks noChangeShapeType="1"/>
            </p:cNvSpPr>
            <p:nvPr/>
          </p:nvSpPr>
          <p:spPr bwMode="auto">
            <a:xfrm>
              <a:off x="4883150" y="3346450"/>
              <a:ext cx="0" cy="1862138"/>
            </a:xfrm>
            <a:prstGeom prst="line">
              <a:avLst/>
            </a:prstGeom>
            <a:noFill/>
            <a:ln w="9525">
              <a:solidFill>
                <a:schemeClr val="tx1"/>
              </a:solidFill>
              <a:round/>
              <a:headEnd/>
              <a:tailEnd/>
            </a:ln>
          </p:spPr>
          <p:txBody>
            <a:bodyPr/>
            <a:lstStyle/>
            <a:p>
              <a:pPr>
                <a:buNone/>
              </a:pPr>
              <a:endParaRPr lang="en-US" dirty="0"/>
            </a:p>
          </p:txBody>
        </p:sp>
        <p:sp>
          <p:nvSpPr>
            <p:cNvPr id="13365" name="Line 52"/>
            <p:cNvSpPr>
              <a:spLocks noChangeShapeType="1"/>
            </p:cNvSpPr>
            <p:nvPr/>
          </p:nvSpPr>
          <p:spPr bwMode="auto">
            <a:xfrm flipH="1">
              <a:off x="3765550" y="5210175"/>
              <a:ext cx="1109663" cy="0"/>
            </a:xfrm>
            <a:prstGeom prst="line">
              <a:avLst/>
            </a:prstGeom>
            <a:noFill/>
            <a:ln w="9525">
              <a:solidFill>
                <a:schemeClr val="tx1"/>
              </a:solidFill>
              <a:round/>
              <a:headEnd/>
              <a:tailEnd type="triangle" w="med" len="med"/>
            </a:ln>
          </p:spPr>
          <p:txBody>
            <a:bodyPr/>
            <a:lstStyle/>
            <a:p>
              <a:pPr>
                <a:buNone/>
              </a:pPr>
              <a:endParaRPr lang="en-US" dirty="0"/>
            </a:p>
          </p:txBody>
        </p:sp>
        <p:sp>
          <p:nvSpPr>
            <p:cNvPr id="13366" name="AutoShape 53"/>
            <p:cNvSpPr>
              <a:spLocks noChangeArrowheads="1"/>
            </p:cNvSpPr>
            <p:nvPr/>
          </p:nvSpPr>
          <p:spPr bwMode="auto">
            <a:xfrm rot="-5400000">
              <a:off x="1645446" y="4782345"/>
              <a:ext cx="163513" cy="1095374"/>
            </a:xfrm>
            <a:prstGeom prst="flowChartOffpageConnector">
              <a:avLst/>
            </a:prstGeom>
            <a:noFill/>
            <a:ln w="9525">
              <a:solidFill>
                <a:schemeClr val="tx1"/>
              </a:solidFill>
              <a:miter lim="800000"/>
              <a:headEnd/>
              <a:tailEnd/>
            </a:ln>
          </p:spPr>
          <p:txBody>
            <a:bodyPr vert="eaVert" wrap="none" anchor="ctr"/>
            <a:lstStyle/>
            <a:p>
              <a:pPr algn="ctr">
                <a:buNone/>
              </a:pPr>
              <a:r>
                <a:rPr lang="en-US" sz="900" dirty="0"/>
                <a:t>Interrupt_event</a:t>
              </a:r>
            </a:p>
          </p:txBody>
        </p:sp>
        <p:sp>
          <p:nvSpPr>
            <p:cNvPr id="13367" name="AutoShape 54"/>
            <p:cNvSpPr>
              <a:spLocks noChangeArrowheads="1"/>
            </p:cNvSpPr>
            <p:nvPr/>
          </p:nvSpPr>
          <p:spPr bwMode="auto">
            <a:xfrm rot="5400000" flipH="1">
              <a:off x="7643019" y="3140869"/>
              <a:ext cx="185737" cy="727075"/>
            </a:xfrm>
            <a:prstGeom prst="flowChartOffpageConnector">
              <a:avLst/>
            </a:prstGeom>
            <a:noFill/>
            <a:ln w="9525">
              <a:solidFill>
                <a:schemeClr val="tx1"/>
              </a:solidFill>
              <a:miter lim="800000"/>
              <a:headEnd/>
              <a:tailEnd/>
            </a:ln>
          </p:spPr>
          <p:txBody>
            <a:bodyPr rot="10800000" vert="eaVert" wrap="none" anchor="ctr"/>
            <a:lstStyle/>
            <a:p>
              <a:pPr algn="ctr">
                <a:buNone/>
              </a:pPr>
              <a:r>
                <a:rPr lang="en-US" sz="1000" dirty="0"/>
                <a:t>counter</a:t>
              </a:r>
            </a:p>
          </p:txBody>
        </p:sp>
        <p:sp>
          <p:nvSpPr>
            <p:cNvPr id="13368" name="AutoShape 55"/>
            <p:cNvSpPr>
              <a:spLocks noChangeArrowheads="1"/>
            </p:cNvSpPr>
            <p:nvPr/>
          </p:nvSpPr>
          <p:spPr bwMode="auto">
            <a:xfrm rot="5400000" flipH="1">
              <a:off x="7655719" y="2321719"/>
              <a:ext cx="185737" cy="727075"/>
            </a:xfrm>
            <a:prstGeom prst="flowChartOffpageConnector">
              <a:avLst/>
            </a:prstGeom>
            <a:noFill/>
            <a:ln w="9525">
              <a:solidFill>
                <a:schemeClr val="tx1"/>
              </a:solidFill>
              <a:miter lim="800000"/>
              <a:headEnd/>
              <a:tailEnd/>
            </a:ln>
          </p:spPr>
          <p:txBody>
            <a:bodyPr rot="10800000" vert="eaVert" wrap="none" anchor="ctr"/>
            <a:lstStyle/>
            <a:p>
              <a:pPr algn="ctr">
                <a:buNone/>
              </a:pPr>
              <a:r>
                <a:rPr lang="en-US" sz="1000" dirty="0"/>
                <a:t>waveforms</a:t>
              </a:r>
            </a:p>
          </p:txBody>
        </p:sp>
        <p:sp>
          <p:nvSpPr>
            <p:cNvPr id="13369" name="Line 56"/>
            <p:cNvSpPr>
              <a:spLocks noChangeShapeType="1"/>
            </p:cNvSpPr>
            <p:nvPr/>
          </p:nvSpPr>
          <p:spPr bwMode="auto">
            <a:xfrm flipH="1">
              <a:off x="1570038" y="5072063"/>
              <a:ext cx="1354137" cy="0"/>
            </a:xfrm>
            <a:prstGeom prst="line">
              <a:avLst/>
            </a:prstGeom>
            <a:noFill/>
            <a:ln w="9525">
              <a:solidFill>
                <a:schemeClr val="tx1"/>
              </a:solidFill>
              <a:round/>
              <a:headEnd/>
              <a:tailEnd/>
            </a:ln>
          </p:spPr>
          <p:txBody>
            <a:bodyPr/>
            <a:lstStyle/>
            <a:p>
              <a:pPr>
                <a:buNone/>
              </a:pPr>
              <a:endParaRPr lang="en-US" dirty="0"/>
            </a:p>
          </p:txBody>
        </p:sp>
        <p:sp>
          <p:nvSpPr>
            <p:cNvPr id="13370" name="Line 57"/>
            <p:cNvSpPr>
              <a:spLocks noChangeShapeType="1"/>
            </p:cNvSpPr>
            <p:nvPr/>
          </p:nvSpPr>
          <p:spPr bwMode="auto">
            <a:xfrm flipV="1">
              <a:off x="1570038" y="2922588"/>
              <a:ext cx="0" cy="2144712"/>
            </a:xfrm>
            <a:prstGeom prst="line">
              <a:avLst/>
            </a:prstGeom>
            <a:noFill/>
            <a:ln w="9525">
              <a:solidFill>
                <a:schemeClr val="tx1"/>
              </a:solidFill>
              <a:round/>
              <a:headEnd/>
              <a:tailEnd/>
            </a:ln>
          </p:spPr>
          <p:txBody>
            <a:bodyPr/>
            <a:lstStyle/>
            <a:p>
              <a:pPr>
                <a:buNone/>
              </a:pPr>
              <a:endParaRPr lang="en-US" dirty="0"/>
            </a:p>
          </p:txBody>
        </p:sp>
        <p:sp>
          <p:nvSpPr>
            <p:cNvPr id="13371" name="Text Box 58"/>
            <p:cNvSpPr txBox="1">
              <a:spLocks noChangeArrowheads="1"/>
            </p:cNvSpPr>
            <p:nvPr/>
          </p:nvSpPr>
          <p:spPr bwMode="auto">
            <a:xfrm>
              <a:off x="1557338" y="2678113"/>
              <a:ext cx="995362" cy="274637"/>
            </a:xfrm>
            <a:prstGeom prst="rect">
              <a:avLst/>
            </a:prstGeom>
            <a:noFill/>
            <a:ln w="9525">
              <a:noFill/>
              <a:miter lim="800000"/>
              <a:headEnd/>
              <a:tailEnd/>
            </a:ln>
          </p:spPr>
          <p:txBody>
            <a:bodyPr>
              <a:spAutoFit/>
            </a:bodyPr>
            <a:lstStyle/>
            <a:p>
              <a:pPr algn="ctr">
                <a:buNone/>
              </a:pPr>
              <a:r>
                <a:rPr lang="en-US" sz="1200" dirty="0"/>
                <a:t>interrupt</a:t>
              </a:r>
            </a:p>
          </p:txBody>
        </p:sp>
        <p:sp>
          <p:nvSpPr>
            <p:cNvPr id="13372" name="Text Box 59"/>
            <p:cNvSpPr txBox="1">
              <a:spLocks noChangeArrowheads="1"/>
            </p:cNvSpPr>
            <p:nvPr/>
          </p:nvSpPr>
          <p:spPr bwMode="auto">
            <a:xfrm>
              <a:off x="4451350" y="5581650"/>
              <a:ext cx="2229200" cy="646331"/>
            </a:xfrm>
            <a:prstGeom prst="rect">
              <a:avLst/>
            </a:prstGeom>
            <a:solidFill>
              <a:schemeClr val="bg1"/>
            </a:solidFill>
            <a:ln w="9525">
              <a:solidFill>
                <a:schemeClr val="tx1"/>
              </a:solidFill>
              <a:miter lim="800000"/>
              <a:headEnd/>
              <a:tailEnd/>
            </a:ln>
          </p:spPr>
          <p:txBody>
            <a:bodyPr wrap="none">
              <a:spAutoFit/>
            </a:bodyPr>
            <a:lstStyle/>
            <a:p>
              <a:pPr>
                <a:buNone/>
              </a:pPr>
              <a:r>
                <a:rPr lang="en-US" sz="1800" dirty="0">
                  <a:solidFill>
                    <a:srgbClr val="050AC7"/>
                  </a:solidFill>
                </a:rPr>
                <a:t>User generates </a:t>
              </a:r>
              <a:br>
                <a:rPr lang="en-US" sz="1800" dirty="0">
                  <a:solidFill>
                    <a:srgbClr val="050AC7"/>
                  </a:solidFill>
                </a:rPr>
              </a:br>
              <a:r>
                <a:rPr lang="en-US" sz="1800" dirty="0">
                  <a:solidFill>
                    <a:srgbClr val="050AC7"/>
                  </a:solidFill>
                </a:rPr>
                <a:t>interrupts externally</a:t>
              </a:r>
            </a:p>
          </p:txBody>
        </p:sp>
        <p:sp>
          <p:nvSpPr>
            <p:cNvPr id="13373" name="Line 60"/>
            <p:cNvSpPr>
              <a:spLocks noChangeShapeType="1"/>
            </p:cNvSpPr>
            <p:nvPr/>
          </p:nvSpPr>
          <p:spPr bwMode="auto">
            <a:xfrm flipH="1" flipV="1">
              <a:off x="2105025" y="5411788"/>
              <a:ext cx="2346325" cy="609600"/>
            </a:xfrm>
            <a:prstGeom prst="line">
              <a:avLst/>
            </a:prstGeom>
            <a:noFill/>
            <a:ln w="9525">
              <a:solidFill>
                <a:schemeClr val="tx1"/>
              </a:solidFill>
              <a:round/>
              <a:headEnd/>
              <a:tailEnd type="triangle" w="med" len="med"/>
            </a:ln>
          </p:spPr>
          <p:txBody>
            <a:bodyPr/>
            <a:lstStyle/>
            <a:p>
              <a:pPr>
                <a:buNone/>
              </a:pPr>
              <a:endParaRPr lang="en-US" dirty="0"/>
            </a:p>
          </p:txBody>
        </p:sp>
        <p:sp>
          <p:nvSpPr>
            <p:cNvPr id="13374" name="Text Box 61"/>
            <p:cNvSpPr txBox="1">
              <a:spLocks noChangeArrowheads="1"/>
            </p:cNvSpPr>
            <p:nvPr/>
          </p:nvSpPr>
          <p:spPr bwMode="auto">
            <a:xfrm>
              <a:off x="6572625" y="4266593"/>
              <a:ext cx="2351926" cy="634020"/>
            </a:xfrm>
            <a:prstGeom prst="rect">
              <a:avLst/>
            </a:prstGeom>
            <a:noFill/>
            <a:ln w="9525">
              <a:solidFill>
                <a:schemeClr val="tx1"/>
              </a:solidFill>
              <a:miter lim="800000"/>
              <a:headEnd/>
              <a:tailEnd/>
            </a:ln>
          </p:spPr>
          <p:txBody>
            <a:bodyPr wrap="none">
              <a:spAutoFit/>
            </a:bodyPr>
            <a:lstStyle/>
            <a:p>
              <a:pPr>
                <a:buNone/>
              </a:pPr>
              <a:r>
                <a:rPr lang="en-US" sz="1600" dirty="0">
                  <a:solidFill>
                    <a:srgbClr val="050AC7"/>
                  </a:solidFill>
                </a:rPr>
                <a:t>Displays count value</a:t>
              </a:r>
            </a:p>
            <a:p>
              <a:pPr>
                <a:buNone/>
              </a:pPr>
              <a:r>
                <a:rPr lang="en-US" sz="1600" dirty="0">
                  <a:solidFill>
                    <a:srgbClr val="050AC7"/>
                  </a:solidFill>
                </a:rPr>
                <a:t>Of SW interrupt counter</a:t>
              </a:r>
            </a:p>
          </p:txBody>
        </p:sp>
        <p:sp>
          <p:nvSpPr>
            <p:cNvPr id="13375" name="Line 62"/>
            <p:cNvSpPr>
              <a:spLocks noChangeShapeType="1"/>
            </p:cNvSpPr>
            <p:nvPr/>
          </p:nvSpPr>
          <p:spPr bwMode="auto">
            <a:xfrm flipH="1" flipV="1">
              <a:off x="7680325" y="3665537"/>
              <a:ext cx="163512" cy="601055"/>
            </a:xfrm>
            <a:prstGeom prst="line">
              <a:avLst/>
            </a:prstGeom>
            <a:noFill/>
            <a:ln w="9525">
              <a:solidFill>
                <a:schemeClr val="tx1"/>
              </a:solidFill>
              <a:round/>
              <a:headEnd/>
              <a:tailEnd type="triangle" w="med" len="med"/>
            </a:ln>
          </p:spPr>
          <p:txBody>
            <a:bodyPr/>
            <a:lstStyle/>
            <a:p>
              <a:pPr>
                <a:buNone/>
              </a:pPr>
              <a:endParaRPr lang="en-US" dirty="0"/>
            </a:p>
          </p:txBody>
        </p:sp>
        <p:sp>
          <p:nvSpPr>
            <p:cNvPr id="13376" name="Text Box 63"/>
            <p:cNvSpPr txBox="1">
              <a:spLocks noChangeArrowheads="1"/>
            </p:cNvSpPr>
            <p:nvPr/>
          </p:nvSpPr>
          <p:spPr bwMode="auto">
            <a:xfrm>
              <a:off x="7004343" y="1695183"/>
              <a:ext cx="2119170" cy="634020"/>
            </a:xfrm>
            <a:prstGeom prst="rect">
              <a:avLst/>
            </a:prstGeom>
            <a:noFill/>
            <a:ln w="9525">
              <a:solidFill>
                <a:schemeClr val="tx1"/>
              </a:solidFill>
              <a:miter lim="800000"/>
              <a:headEnd/>
              <a:tailEnd/>
            </a:ln>
          </p:spPr>
          <p:txBody>
            <a:bodyPr wrap="none">
              <a:spAutoFit/>
            </a:bodyPr>
            <a:lstStyle/>
            <a:p>
              <a:pPr>
                <a:buNone/>
              </a:pPr>
              <a:r>
                <a:rPr lang="en-US" sz="1600" dirty="0">
                  <a:solidFill>
                    <a:srgbClr val="050AC7"/>
                  </a:solidFill>
                </a:rPr>
                <a:t>Displays pattern</a:t>
              </a:r>
            </a:p>
            <a:p>
              <a:pPr>
                <a:buNone/>
              </a:pPr>
              <a:r>
                <a:rPr lang="en-US" sz="1600" dirty="0">
                  <a:solidFill>
                    <a:srgbClr val="050AC7"/>
                  </a:solidFill>
                </a:rPr>
                <a:t>Generated in SW App</a:t>
              </a:r>
            </a:p>
          </p:txBody>
        </p:sp>
        <p:sp>
          <p:nvSpPr>
            <p:cNvPr id="13377" name="Line 64"/>
            <p:cNvSpPr>
              <a:spLocks noChangeShapeType="1"/>
            </p:cNvSpPr>
            <p:nvPr/>
          </p:nvSpPr>
          <p:spPr bwMode="auto">
            <a:xfrm flipH="1">
              <a:off x="6810374" y="2124075"/>
              <a:ext cx="211931" cy="414338"/>
            </a:xfrm>
            <a:prstGeom prst="line">
              <a:avLst/>
            </a:prstGeom>
            <a:noFill/>
            <a:ln w="9525">
              <a:solidFill>
                <a:schemeClr val="tx1"/>
              </a:solidFill>
              <a:round/>
              <a:headEnd/>
              <a:tailEnd type="triangle" w="med" len="med"/>
            </a:ln>
          </p:spPr>
          <p:txBody>
            <a:bodyPr/>
            <a:lstStyle/>
            <a:p>
              <a:pPr>
                <a:buNone/>
              </a:pPr>
              <a:endParaRPr lang="en-US" dirty="0"/>
            </a:p>
          </p:txBody>
        </p:sp>
      </p:grpSp>
      <p:sp>
        <p:nvSpPr>
          <p:cNvPr id="4" name="Rounded Rectangular Callout 3"/>
          <p:cNvSpPr/>
          <p:nvPr/>
        </p:nvSpPr>
        <p:spPr bwMode="auto">
          <a:xfrm>
            <a:off x="4829333" y="4125639"/>
            <a:ext cx="1191518" cy="1021556"/>
          </a:xfrm>
          <a:prstGeom prst="wedgeRoundRectCallout">
            <a:avLst>
              <a:gd name="adj1" fmla="val -268279"/>
              <a:gd name="adj2" fmla="val -32487"/>
              <a:gd name="adj3" fmla="val 16667"/>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C00000"/>
                </a:solidFill>
                <a:effectLst/>
                <a:latin typeface="Arial Narrow" pitchFamily="34" charset="0"/>
              </a:rPr>
              <a:t>Attach instruction ROM</a:t>
            </a:r>
          </a:p>
        </p:txBody>
      </p:sp>
      <p:sp>
        <p:nvSpPr>
          <p:cNvPr id="78" name="Rounded Rectangular Callout 77"/>
          <p:cNvSpPr/>
          <p:nvPr/>
        </p:nvSpPr>
        <p:spPr bwMode="auto">
          <a:xfrm>
            <a:off x="3731916" y="1525169"/>
            <a:ext cx="1722814" cy="715089"/>
          </a:xfrm>
          <a:prstGeom prst="wedgeRoundRectCallout">
            <a:avLst>
              <a:gd name="adj1" fmla="val 97197"/>
              <a:gd name="adj2" fmla="val 59682"/>
              <a:gd name="adj3" fmla="val 16667"/>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C00000"/>
                </a:solidFill>
                <a:effectLst/>
                <a:latin typeface="Arial Narrow" pitchFamily="34" charset="0"/>
              </a:rPr>
              <a:t>Add circuits </a:t>
            </a:r>
            <a:r>
              <a:rPr kumimoji="0" lang="en-US" sz="1800" b="0" i="0" u="none" strike="noStrike" cap="none" normalizeH="0" dirty="0">
                <a:ln>
                  <a:noFill/>
                </a:ln>
                <a:solidFill>
                  <a:srgbClr val="C00000"/>
                </a:solidFill>
                <a:effectLst/>
                <a:latin typeface="Arial Narrow" pitchFamily="34" charset="0"/>
              </a:rPr>
              <a:t>to capture info</a:t>
            </a:r>
            <a:endParaRPr kumimoji="0" lang="en-US" sz="1800" b="0" i="0" u="none" strike="noStrike" cap="none" normalizeH="0" baseline="0" dirty="0">
              <a:ln>
                <a:noFill/>
              </a:ln>
              <a:solidFill>
                <a:srgbClr val="C00000"/>
              </a:solidFill>
              <a:effectLst/>
              <a:latin typeface="Arial Narrow" pitchFamily="34" charset="0"/>
            </a:endParaRPr>
          </a:p>
        </p:txBody>
      </p:sp>
      <p:sp>
        <p:nvSpPr>
          <p:cNvPr id="68" name="Content Placeholder 1">
            <a:extLst>
              <a:ext uri="{FF2B5EF4-FFF2-40B4-BE49-F238E27FC236}">
                <a16:creationId xmlns:a16="http://schemas.microsoft.com/office/drawing/2014/main" id="{EB034506-FB43-4CBA-8E97-7E35B18FB287}"/>
              </a:ext>
            </a:extLst>
          </p:cNvPr>
          <p:cNvSpPr txBox="1">
            <a:spLocks/>
          </p:cNvSpPr>
          <p:nvPr/>
        </p:nvSpPr>
        <p:spPr>
          <a:xfrm>
            <a:off x="242455" y="762000"/>
            <a:ext cx="7845442" cy="4724400"/>
          </a:xfrm>
          <a:prstGeom prst="rect">
            <a:avLst/>
          </a:prstGeom>
        </p:spPr>
        <p:txBody>
          <a:bodyPr/>
          <a:lstStyle>
            <a:lvl1pPr marL="342900" indent="-342900" algn="l" rtl="0" eaLnBrk="1" fontAlgn="base" hangingPunct="1">
              <a:spcBef>
                <a:spcPct val="20000"/>
              </a:spcBef>
              <a:spcAft>
                <a:spcPct val="0"/>
              </a:spcAft>
              <a:buSzPct val="105000"/>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105000"/>
              <a:buChar char="–"/>
              <a:defRPr sz="2800">
                <a:solidFill>
                  <a:schemeClr val="tx1"/>
                </a:solidFill>
                <a:latin typeface="+mn-lt"/>
              </a:defRPr>
            </a:lvl2pPr>
            <a:lvl3pPr marL="1143000" indent="-228600" algn="l" rtl="0" eaLnBrk="1" fontAlgn="base" hangingPunct="1">
              <a:spcBef>
                <a:spcPct val="20000"/>
              </a:spcBef>
              <a:spcAft>
                <a:spcPct val="0"/>
              </a:spcAft>
              <a:buSzPct val="105000"/>
              <a:buChar char="•"/>
              <a:defRPr sz="2400">
                <a:solidFill>
                  <a:schemeClr val="tx1"/>
                </a:solidFill>
                <a:latin typeface="+mn-lt"/>
              </a:defRPr>
            </a:lvl3pPr>
            <a:lvl4pPr marL="1600200" indent="-228600" algn="l" rtl="0" eaLnBrk="1" fontAlgn="base" hangingPunct="1">
              <a:spcBef>
                <a:spcPct val="20000"/>
              </a:spcBef>
              <a:spcAft>
                <a:spcPct val="0"/>
              </a:spcAft>
              <a:buSzPct val="105000"/>
              <a:buChar char="–"/>
              <a:defRPr sz="2000">
                <a:solidFill>
                  <a:schemeClr val="tx1"/>
                </a:solidFill>
                <a:latin typeface="+mn-lt"/>
              </a:defRPr>
            </a:lvl4pPr>
            <a:lvl5pPr marL="2057400" indent="-228600" algn="l" rtl="0" eaLnBrk="1" fontAlgn="base" hangingPunct="1">
              <a:spcBef>
                <a:spcPct val="20000"/>
              </a:spcBef>
              <a:spcAft>
                <a:spcPct val="0"/>
              </a:spcAft>
              <a:buSzPct val="105000"/>
              <a:buChar char="•"/>
              <a:defRPr sz="2000">
                <a:solidFill>
                  <a:schemeClr val="tx1"/>
                </a:solidFill>
                <a:latin typeface="+mn-lt"/>
              </a:defRPr>
            </a:lvl5pPr>
            <a:lvl6pPr marL="2514600" indent="-228600" algn="l" rtl="0" eaLnBrk="1" fontAlgn="base" hangingPunct="1">
              <a:spcBef>
                <a:spcPct val="20000"/>
              </a:spcBef>
              <a:spcAft>
                <a:spcPct val="0"/>
              </a:spcAft>
              <a:buSzPct val="105000"/>
              <a:buChar char="•"/>
              <a:defRPr sz="2000">
                <a:solidFill>
                  <a:schemeClr val="tx1"/>
                </a:solidFill>
                <a:latin typeface="+mn-lt"/>
              </a:defRPr>
            </a:lvl6pPr>
            <a:lvl7pPr marL="2971800" indent="-228600" algn="l" rtl="0" eaLnBrk="1" fontAlgn="base" hangingPunct="1">
              <a:spcBef>
                <a:spcPct val="20000"/>
              </a:spcBef>
              <a:spcAft>
                <a:spcPct val="0"/>
              </a:spcAft>
              <a:buSzPct val="105000"/>
              <a:buChar char="•"/>
              <a:defRPr sz="2000">
                <a:solidFill>
                  <a:schemeClr val="tx1"/>
                </a:solidFill>
                <a:latin typeface="+mn-lt"/>
              </a:defRPr>
            </a:lvl7pPr>
            <a:lvl8pPr marL="3429000" indent="-228600" algn="l" rtl="0" eaLnBrk="1" fontAlgn="base" hangingPunct="1">
              <a:spcBef>
                <a:spcPct val="20000"/>
              </a:spcBef>
              <a:spcAft>
                <a:spcPct val="0"/>
              </a:spcAft>
              <a:buSzPct val="105000"/>
              <a:buChar char="•"/>
              <a:defRPr sz="2000">
                <a:solidFill>
                  <a:schemeClr val="tx1"/>
                </a:solidFill>
                <a:latin typeface="+mn-lt"/>
              </a:defRPr>
            </a:lvl8pPr>
            <a:lvl9pPr marL="3886200" indent="-228600" algn="l" rtl="0" eaLnBrk="1" fontAlgn="base" hangingPunct="1">
              <a:spcBef>
                <a:spcPct val="20000"/>
              </a:spcBef>
              <a:spcAft>
                <a:spcPct val="0"/>
              </a:spcAft>
              <a:buSzPct val="105000"/>
              <a:buChar char="•"/>
              <a:defRPr sz="2000">
                <a:solidFill>
                  <a:schemeClr val="tx1"/>
                </a:solidFill>
                <a:latin typeface="+mn-lt"/>
              </a:defRPr>
            </a:lvl9pPr>
          </a:lstStyle>
          <a:p>
            <a:r>
              <a:rPr kumimoji="0" lang="en-US" sz="2400" kern="0" dirty="0"/>
              <a:t>Add peripherals to the CPU in Verilog</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2715AD6-3018-4645-AFA3-CD461B08FD7F}"/>
                  </a:ext>
                </a:extLst>
              </p14:cNvPr>
              <p14:cNvContentPartPr/>
              <p14:nvPr/>
            </p14:nvContentPartPr>
            <p14:xfrm>
              <a:off x="3784320" y="991440"/>
              <a:ext cx="4307040" cy="3348720"/>
            </p14:xfrm>
          </p:contentPart>
        </mc:Choice>
        <mc:Fallback>
          <p:pic>
            <p:nvPicPr>
              <p:cNvPr id="2" name="Ink 1">
                <a:extLst>
                  <a:ext uri="{FF2B5EF4-FFF2-40B4-BE49-F238E27FC236}">
                    <a16:creationId xmlns:a16="http://schemas.microsoft.com/office/drawing/2014/main" id="{22715AD6-3018-4645-AFA3-CD461B08FD7F}"/>
                  </a:ext>
                </a:extLst>
              </p:cNvPr>
              <p:cNvPicPr/>
              <p:nvPr/>
            </p:nvPicPr>
            <p:blipFill>
              <a:blip r:embed="rId4"/>
              <a:stretch>
                <a:fillRect/>
              </a:stretch>
            </p:blipFill>
            <p:spPr>
              <a:xfrm>
                <a:off x="3774960" y="982080"/>
                <a:ext cx="4325760" cy="336744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2000"/>
                                        <p:tgtEl>
                                          <p:spTgt spid="78"/>
                                        </p:tgtEl>
                                      </p:cBhvr>
                                    </p:animEffect>
                                    <p:anim calcmode="lin" valueType="num">
                                      <p:cBhvr>
                                        <p:cTn id="14" dur="2000" fill="hold"/>
                                        <p:tgtEl>
                                          <p:spTgt spid="78"/>
                                        </p:tgtEl>
                                        <p:attrNameLst>
                                          <p:attrName>ppt_w</p:attrName>
                                        </p:attrNameLst>
                                      </p:cBhvr>
                                      <p:tavLst>
                                        <p:tav tm="0" fmla="#ppt_w*sin(2.5*pi*$)">
                                          <p:val>
                                            <p:fltVal val="0"/>
                                          </p:val>
                                        </p:tav>
                                        <p:tav tm="100000">
                                          <p:val>
                                            <p:fltVal val="1"/>
                                          </p:val>
                                        </p:tav>
                                      </p:tavLst>
                                    </p:anim>
                                    <p:anim calcmode="lin" valueType="num">
                                      <p:cBhvr>
                                        <p:cTn id="15" dur="2000" fill="hold"/>
                                        <p:tgtEl>
                                          <p:spTgt spid="7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r>
              <a:rPr lang="en-US" dirty="0"/>
              <a:t>PicoBlaze Software Application</a:t>
            </a:r>
          </a:p>
        </p:txBody>
      </p:sp>
      <p:pic>
        <p:nvPicPr>
          <p:cNvPr id="14340" name="Picture 3"/>
          <p:cNvPicPr>
            <a:picLocks noChangeAspect="1" noChangeArrowheads="1"/>
          </p:cNvPicPr>
          <p:nvPr/>
        </p:nvPicPr>
        <p:blipFill>
          <a:blip r:embed="rId2" cstate="print"/>
          <a:srcRect t="6139" r="60165" b="59013"/>
          <a:stretch>
            <a:fillRect/>
          </a:stretch>
        </p:blipFill>
        <p:spPr bwMode="auto">
          <a:xfrm>
            <a:off x="2730500" y="1564609"/>
            <a:ext cx="6070600" cy="4436141"/>
          </a:xfrm>
          <a:prstGeom prst="rect">
            <a:avLst/>
          </a:prstGeom>
          <a:noFill/>
          <a:ln w="9525">
            <a:noFill/>
            <a:miter lim="800000"/>
            <a:headEnd/>
            <a:tailEnd/>
          </a:ln>
        </p:spPr>
      </p:pic>
      <p:sp>
        <p:nvSpPr>
          <p:cNvPr id="14341" name="AutoShape 4"/>
          <p:cNvSpPr>
            <a:spLocks noChangeArrowheads="1"/>
          </p:cNvSpPr>
          <p:nvPr/>
        </p:nvSpPr>
        <p:spPr bwMode="auto">
          <a:xfrm>
            <a:off x="2840730" y="4828254"/>
            <a:ext cx="1036637" cy="246062"/>
          </a:xfrm>
          <a:prstGeom prst="roundRect">
            <a:avLst>
              <a:gd name="adj" fmla="val 16667"/>
            </a:avLst>
          </a:prstGeom>
          <a:noFill/>
          <a:ln w="25400">
            <a:solidFill>
              <a:srgbClr val="050AC7"/>
            </a:solidFill>
            <a:round/>
            <a:headEnd/>
            <a:tailEnd/>
          </a:ln>
        </p:spPr>
        <p:txBody>
          <a:bodyPr wrap="none" anchor="ctr"/>
          <a:lstStyle/>
          <a:p>
            <a:pPr>
              <a:buNone/>
            </a:pPr>
            <a:endParaRPr lang="en-US" dirty="0"/>
          </a:p>
        </p:txBody>
      </p:sp>
      <p:sp>
        <p:nvSpPr>
          <p:cNvPr id="14342" name="Text Box 5"/>
          <p:cNvSpPr txBox="1">
            <a:spLocks noChangeArrowheads="1"/>
          </p:cNvSpPr>
          <p:nvPr/>
        </p:nvSpPr>
        <p:spPr bwMode="auto">
          <a:xfrm>
            <a:off x="45796" y="4874103"/>
            <a:ext cx="2483885" cy="1034129"/>
          </a:xfrm>
          <a:prstGeom prst="rect">
            <a:avLst/>
          </a:prstGeom>
          <a:noFill/>
          <a:ln w="9525">
            <a:solidFill>
              <a:schemeClr val="tx1"/>
            </a:solidFill>
            <a:miter lim="800000"/>
            <a:headEnd/>
            <a:tailEnd/>
          </a:ln>
        </p:spPr>
        <p:txBody>
          <a:bodyPr wrap="none">
            <a:spAutoFit/>
          </a:bodyPr>
          <a:lstStyle/>
          <a:p>
            <a:pPr>
              <a:buNone/>
            </a:pPr>
            <a:r>
              <a:rPr lang="en-US" sz="1800" dirty="0">
                <a:solidFill>
                  <a:srgbClr val="050AC7"/>
                </a:solidFill>
              </a:rPr>
              <a:t>counts number of</a:t>
            </a:r>
          </a:p>
          <a:p>
            <a:pPr>
              <a:buNone/>
            </a:pPr>
            <a:r>
              <a:rPr lang="en-US" sz="1800" dirty="0">
                <a:solidFill>
                  <a:srgbClr val="050AC7"/>
                </a:solidFill>
              </a:rPr>
              <a:t>Interrupts and output</a:t>
            </a:r>
          </a:p>
          <a:p>
            <a:pPr>
              <a:buNone/>
            </a:pPr>
            <a:r>
              <a:rPr lang="en-US" sz="1800" dirty="0">
                <a:solidFill>
                  <a:srgbClr val="050AC7"/>
                </a:solidFill>
              </a:rPr>
              <a:t>To counter output port</a:t>
            </a:r>
          </a:p>
        </p:txBody>
      </p:sp>
      <p:sp>
        <p:nvSpPr>
          <p:cNvPr id="14343" name="Line 6"/>
          <p:cNvSpPr>
            <a:spLocks noChangeShapeType="1"/>
          </p:cNvSpPr>
          <p:nvPr/>
        </p:nvSpPr>
        <p:spPr bwMode="auto">
          <a:xfrm flipV="1">
            <a:off x="2349500" y="5070475"/>
            <a:ext cx="458788" cy="249238"/>
          </a:xfrm>
          <a:prstGeom prst="line">
            <a:avLst/>
          </a:prstGeom>
          <a:noFill/>
          <a:ln w="9525">
            <a:solidFill>
              <a:schemeClr val="tx1"/>
            </a:solidFill>
            <a:round/>
            <a:headEnd/>
            <a:tailEnd type="triangle" w="med" len="med"/>
          </a:ln>
        </p:spPr>
        <p:txBody>
          <a:bodyPr/>
          <a:lstStyle/>
          <a:p>
            <a:pPr>
              <a:buNone/>
            </a:pPr>
            <a:endParaRPr lang="en-US" dirty="0"/>
          </a:p>
        </p:txBody>
      </p:sp>
      <p:sp>
        <p:nvSpPr>
          <p:cNvPr id="14344" name="AutoShape 7"/>
          <p:cNvSpPr>
            <a:spLocks noChangeArrowheads="1"/>
          </p:cNvSpPr>
          <p:nvPr/>
        </p:nvSpPr>
        <p:spPr bwMode="auto">
          <a:xfrm flipV="1">
            <a:off x="2908300" y="3486150"/>
            <a:ext cx="930275" cy="242888"/>
          </a:xfrm>
          <a:prstGeom prst="roundRect">
            <a:avLst>
              <a:gd name="adj" fmla="val 16667"/>
            </a:avLst>
          </a:prstGeom>
          <a:noFill/>
          <a:ln w="25400">
            <a:solidFill>
              <a:srgbClr val="050AC7"/>
            </a:solidFill>
            <a:round/>
            <a:headEnd/>
            <a:tailEnd/>
          </a:ln>
        </p:spPr>
        <p:txBody>
          <a:bodyPr wrap="none" anchor="ctr"/>
          <a:lstStyle/>
          <a:p>
            <a:pPr>
              <a:buNone/>
            </a:pPr>
            <a:endParaRPr lang="en-US" dirty="0"/>
          </a:p>
        </p:txBody>
      </p:sp>
      <p:sp>
        <p:nvSpPr>
          <p:cNvPr id="14345" name="AutoShape 8"/>
          <p:cNvSpPr>
            <a:spLocks noChangeArrowheads="1"/>
          </p:cNvSpPr>
          <p:nvPr/>
        </p:nvSpPr>
        <p:spPr bwMode="auto">
          <a:xfrm>
            <a:off x="3228059" y="2815431"/>
            <a:ext cx="563563" cy="214313"/>
          </a:xfrm>
          <a:prstGeom prst="roundRect">
            <a:avLst>
              <a:gd name="adj" fmla="val 16667"/>
            </a:avLst>
          </a:prstGeom>
          <a:noFill/>
          <a:ln w="25400">
            <a:solidFill>
              <a:srgbClr val="050AC7"/>
            </a:solidFill>
            <a:round/>
            <a:headEnd/>
            <a:tailEnd/>
          </a:ln>
        </p:spPr>
        <p:txBody>
          <a:bodyPr wrap="none" anchor="ctr"/>
          <a:lstStyle/>
          <a:p>
            <a:pPr>
              <a:buNone/>
            </a:pPr>
            <a:endParaRPr lang="en-US" dirty="0"/>
          </a:p>
        </p:txBody>
      </p:sp>
      <p:sp>
        <p:nvSpPr>
          <p:cNvPr id="14346" name="Text Box 9"/>
          <p:cNvSpPr txBox="1">
            <a:spLocks noChangeArrowheads="1"/>
          </p:cNvSpPr>
          <p:nvPr/>
        </p:nvSpPr>
        <p:spPr bwMode="auto">
          <a:xfrm>
            <a:off x="438150" y="3568700"/>
            <a:ext cx="2047997" cy="1034129"/>
          </a:xfrm>
          <a:prstGeom prst="rect">
            <a:avLst/>
          </a:prstGeom>
          <a:noFill/>
          <a:ln w="9525">
            <a:solidFill>
              <a:schemeClr val="tx1"/>
            </a:solidFill>
            <a:miter lim="800000"/>
            <a:headEnd/>
            <a:tailEnd/>
          </a:ln>
        </p:spPr>
        <p:txBody>
          <a:bodyPr wrap="none">
            <a:spAutoFit/>
          </a:bodyPr>
          <a:lstStyle/>
          <a:p>
            <a:pPr>
              <a:buNone/>
            </a:pPr>
            <a:r>
              <a:rPr lang="en-US" sz="1800" dirty="0">
                <a:solidFill>
                  <a:srgbClr val="050AC7"/>
                </a:solidFill>
              </a:rPr>
              <a:t>Repeatedly output</a:t>
            </a:r>
          </a:p>
          <a:p>
            <a:pPr>
              <a:buNone/>
            </a:pPr>
            <a:r>
              <a:rPr lang="en-US" sz="1800" dirty="0">
                <a:solidFill>
                  <a:srgbClr val="050AC7"/>
                </a:solidFill>
              </a:rPr>
              <a:t>Pattern on wave </a:t>
            </a:r>
          </a:p>
          <a:p>
            <a:pPr>
              <a:buNone/>
            </a:pPr>
            <a:r>
              <a:rPr lang="en-US" sz="1800" dirty="0">
                <a:solidFill>
                  <a:srgbClr val="050AC7"/>
                </a:solidFill>
              </a:rPr>
              <a:t>output port</a:t>
            </a:r>
          </a:p>
        </p:txBody>
      </p:sp>
      <p:sp>
        <p:nvSpPr>
          <p:cNvPr id="14347" name="Line 10"/>
          <p:cNvSpPr>
            <a:spLocks noChangeShapeType="1"/>
          </p:cNvSpPr>
          <p:nvPr/>
        </p:nvSpPr>
        <p:spPr bwMode="auto">
          <a:xfrm flipV="1">
            <a:off x="2152650" y="3836988"/>
            <a:ext cx="754063" cy="282575"/>
          </a:xfrm>
          <a:prstGeom prst="line">
            <a:avLst/>
          </a:prstGeom>
          <a:noFill/>
          <a:ln w="9525">
            <a:solidFill>
              <a:schemeClr val="tx1"/>
            </a:solidFill>
            <a:round/>
            <a:headEnd/>
            <a:tailEnd type="triangle" w="med" len="med"/>
          </a:ln>
        </p:spPr>
        <p:txBody>
          <a:bodyPr/>
          <a:lstStyle/>
          <a:p>
            <a:pPr>
              <a:buNone/>
            </a:pPr>
            <a:endParaRPr lang="en-US" dirty="0"/>
          </a:p>
        </p:txBody>
      </p:sp>
      <p:sp>
        <p:nvSpPr>
          <p:cNvPr id="14348" name="Text Box 11"/>
          <p:cNvSpPr txBox="1">
            <a:spLocks noChangeArrowheads="1"/>
          </p:cNvSpPr>
          <p:nvPr/>
        </p:nvSpPr>
        <p:spPr bwMode="auto">
          <a:xfrm>
            <a:off x="339725" y="2306638"/>
            <a:ext cx="2016706" cy="701731"/>
          </a:xfrm>
          <a:prstGeom prst="rect">
            <a:avLst/>
          </a:prstGeom>
          <a:noFill/>
          <a:ln w="9525">
            <a:solidFill>
              <a:schemeClr val="tx1"/>
            </a:solidFill>
            <a:miter lim="800000"/>
            <a:headEnd/>
            <a:tailEnd/>
          </a:ln>
        </p:spPr>
        <p:txBody>
          <a:bodyPr wrap="none">
            <a:spAutoFit/>
          </a:bodyPr>
          <a:lstStyle/>
          <a:p>
            <a:pPr>
              <a:buNone/>
            </a:pPr>
            <a:r>
              <a:rPr lang="en-US" sz="1800" dirty="0">
                <a:solidFill>
                  <a:srgbClr val="050AC7"/>
                </a:solidFill>
              </a:rPr>
              <a:t>Initialize counter</a:t>
            </a:r>
          </a:p>
          <a:p>
            <a:pPr>
              <a:buNone/>
            </a:pPr>
            <a:r>
              <a:rPr lang="en-US" sz="1800" dirty="0">
                <a:solidFill>
                  <a:srgbClr val="050AC7"/>
                </a:solidFill>
              </a:rPr>
              <a:t>And setup pattern</a:t>
            </a:r>
          </a:p>
        </p:txBody>
      </p:sp>
      <p:sp>
        <p:nvSpPr>
          <p:cNvPr id="14349" name="Line 12"/>
          <p:cNvSpPr>
            <a:spLocks noChangeShapeType="1"/>
          </p:cNvSpPr>
          <p:nvPr/>
        </p:nvSpPr>
        <p:spPr bwMode="auto">
          <a:xfrm>
            <a:off x="2028826" y="2763839"/>
            <a:ext cx="1047750" cy="122238"/>
          </a:xfrm>
          <a:prstGeom prst="line">
            <a:avLst/>
          </a:prstGeom>
          <a:noFill/>
          <a:ln w="9525">
            <a:solidFill>
              <a:schemeClr val="tx1"/>
            </a:solidFill>
            <a:round/>
            <a:headEnd/>
            <a:tailEnd type="triangle" w="med" len="med"/>
          </a:ln>
        </p:spPr>
        <p:txBody>
          <a:bodyPr/>
          <a:lstStyle/>
          <a:p>
            <a:pPr>
              <a:buNone/>
            </a:pPr>
            <a:endParaRPr 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C15C-E937-4CB6-BAE1-9E5A2D414CBA}"/>
              </a:ext>
            </a:extLst>
          </p:cNvPr>
          <p:cNvSpPr>
            <a:spLocks noGrp="1"/>
          </p:cNvSpPr>
          <p:nvPr>
            <p:ph type="title"/>
          </p:nvPr>
        </p:nvSpPr>
        <p:spPr/>
        <p:txBody>
          <a:bodyPr/>
          <a:lstStyle/>
          <a:p>
            <a:r>
              <a:rPr lang="en-US" dirty="0"/>
              <a:t>LAB #1 Part 1: Schematic of kcpsm3_int_test</a:t>
            </a:r>
          </a:p>
        </p:txBody>
      </p:sp>
      <p:sp>
        <p:nvSpPr>
          <p:cNvPr id="6" name="Text Placeholder 5">
            <a:extLst>
              <a:ext uri="{FF2B5EF4-FFF2-40B4-BE49-F238E27FC236}">
                <a16:creationId xmlns:a16="http://schemas.microsoft.com/office/drawing/2014/main" id="{37EF4BF1-099C-4F57-BDD9-48488DE053DB}"/>
              </a:ext>
            </a:extLst>
          </p:cNvPr>
          <p:cNvSpPr>
            <a:spLocks noGrp="1"/>
          </p:cNvSpPr>
          <p:nvPr>
            <p:ph type="body" sz="quarter" idx="10"/>
          </p:nvPr>
        </p:nvSpPr>
        <p:spPr/>
        <p:txBody>
          <a:bodyPr/>
          <a:lstStyle/>
          <a:p>
            <a:r>
              <a:rPr lang="en-US" dirty="0"/>
              <a:t>kcpsm3 – 8-bit PicoBlaze CPU</a:t>
            </a:r>
          </a:p>
          <a:p>
            <a:r>
              <a:rPr lang="en-US" dirty="0"/>
              <a:t>int_test – Program (instructions) ROM, generated by an assembler</a:t>
            </a:r>
          </a:p>
          <a:p>
            <a:r>
              <a:rPr lang="en-US" dirty="0"/>
              <a:t>waveforms_reg - </a:t>
            </a:r>
            <a:r>
              <a:rPr lang="en-US" sz="2000" dirty="0">
                <a:solidFill>
                  <a:srgbClr val="050AC7"/>
                </a:solidFill>
              </a:rPr>
              <a:t>Displays pattern Generated in SW App</a:t>
            </a:r>
          </a:p>
          <a:p>
            <a:r>
              <a:rPr lang="en-US" dirty="0">
                <a:solidFill>
                  <a:srgbClr val="050AC7"/>
                </a:solidFill>
              </a:rPr>
              <a:t>counter_reg - </a:t>
            </a:r>
            <a:r>
              <a:rPr lang="en-US" sz="2000" dirty="0">
                <a:solidFill>
                  <a:srgbClr val="050AC7"/>
                </a:solidFill>
              </a:rPr>
              <a:t>Displays count value of SW interrupt counter</a:t>
            </a:r>
          </a:p>
          <a:p>
            <a:r>
              <a:rPr lang="en-US" dirty="0">
                <a:solidFill>
                  <a:srgbClr val="050AC7"/>
                </a:solidFill>
              </a:rPr>
              <a:t>The registers are selected by port_id</a:t>
            </a:r>
          </a:p>
          <a:p>
            <a:r>
              <a:rPr lang="en-US" sz="2000" dirty="0">
                <a:solidFill>
                  <a:srgbClr val="050AC7"/>
                </a:solidFill>
              </a:rPr>
              <a:t>The registers are updated by write_strobe</a:t>
            </a:r>
          </a:p>
          <a:p>
            <a:pPr>
              <a:buNone/>
            </a:pPr>
            <a:endParaRPr lang="en-US" sz="2000" dirty="0">
              <a:solidFill>
                <a:srgbClr val="050AC7"/>
              </a:solidFill>
            </a:endParaRPr>
          </a:p>
          <a:p>
            <a:pPr>
              <a:buNone/>
            </a:pPr>
            <a:endParaRPr lang="en-US" dirty="0"/>
          </a:p>
          <a:p>
            <a:endParaRPr lang="en-US" dirty="0"/>
          </a:p>
        </p:txBody>
      </p:sp>
      <p:pic>
        <p:nvPicPr>
          <p:cNvPr id="5" name="Picture 4">
            <a:extLst>
              <a:ext uri="{FF2B5EF4-FFF2-40B4-BE49-F238E27FC236}">
                <a16:creationId xmlns:a16="http://schemas.microsoft.com/office/drawing/2014/main" id="{85ED072C-AD17-4497-83B9-B808957C65A0}"/>
              </a:ext>
            </a:extLst>
          </p:cNvPr>
          <p:cNvPicPr>
            <a:picLocks noChangeAspect="1"/>
          </p:cNvPicPr>
          <p:nvPr/>
        </p:nvPicPr>
        <p:blipFill>
          <a:blip r:embed="rId2"/>
          <a:stretch>
            <a:fillRect/>
          </a:stretch>
        </p:blipFill>
        <p:spPr>
          <a:xfrm>
            <a:off x="38100" y="3534835"/>
            <a:ext cx="9144000" cy="2131308"/>
          </a:xfrm>
          <a:prstGeom prst="rect">
            <a:avLst/>
          </a:prstGeom>
        </p:spPr>
      </p:pic>
    </p:spTree>
    <p:extLst>
      <p:ext uri="{BB962C8B-B14F-4D97-AF65-F5344CB8AC3E}">
        <p14:creationId xmlns:p14="http://schemas.microsoft.com/office/powerpoint/2010/main" val="1050039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99E0D7-37AB-4C54-A48C-083961E8B079}"/>
              </a:ext>
            </a:extLst>
          </p:cNvPr>
          <p:cNvPicPr>
            <a:picLocks noChangeAspect="1"/>
          </p:cNvPicPr>
          <p:nvPr/>
        </p:nvPicPr>
        <p:blipFill>
          <a:blip r:embed="rId2"/>
          <a:stretch>
            <a:fillRect/>
          </a:stretch>
        </p:blipFill>
        <p:spPr>
          <a:xfrm>
            <a:off x="228600" y="381000"/>
            <a:ext cx="4131978" cy="6057900"/>
          </a:xfrm>
          <a:prstGeom prst="rect">
            <a:avLst/>
          </a:prstGeom>
        </p:spPr>
      </p:pic>
      <p:pic>
        <p:nvPicPr>
          <p:cNvPr id="12" name="Picture 11">
            <a:extLst>
              <a:ext uri="{FF2B5EF4-FFF2-40B4-BE49-F238E27FC236}">
                <a16:creationId xmlns:a16="http://schemas.microsoft.com/office/drawing/2014/main" id="{D4021D4F-D877-416C-AF51-C841D93EE9BB}"/>
              </a:ext>
            </a:extLst>
          </p:cNvPr>
          <p:cNvPicPr>
            <a:picLocks noChangeAspect="1"/>
          </p:cNvPicPr>
          <p:nvPr/>
        </p:nvPicPr>
        <p:blipFill>
          <a:blip r:embed="rId3"/>
          <a:stretch>
            <a:fillRect/>
          </a:stretch>
        </p:blipFill>
        <p:spPr>
          <a:xfrm>
            <a:off x="4724400" y="381000"/>
            <a:ext cx="4261194" cy="6069775"/>
          </a:xfrm>
          <a:prstGeom prst="rect">
            <a:avLst/>
          </a:prstGeom>
        </p:spPr>
      </p:pic>
      <p:sp>
        <p:nvSpPr>
          <p:cNvPr id="13" name="Title 12">
            <a:extLst>
              <a:ext uri="{FF2B5EF4-FFF2-40B4-BE49-F238E27FC236}">
                <a16:creationId xmlns:a16="http://schemas.microsoft.com/office/drawing/2014/main" id="{A45F9C83-BEDC-4AF0-8031-57E1173D071B}"/>
              </a:ext>
            </a:extLst>
          </p:cNvPr>
          <p:cNvSpPr>
            <a:spLocks noGrp="1"/>
          </p:cNvSpPr>
          <p:nvPr>
            <p:ph type="title"/>
          </p:nvPr>
        </p:nvSpPr>
        <p:spPr/>
        <p:txBody>
          <a:bodyPr/>
          <a:lstStyle/>
          <a:p>
            <a:r>
              <a:rPr lang="en-US" dirty="0"/>
              <a:t>kcpsm3 – 8-bit PicoBlaze CPU in Verilog</a:t>
            </a:r>
            <a:br>
              <a:rPr lang="en-US" dirty="0"/>
            </a:br>
            <a:endParaRPr lang="en-US"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509C50B-A3E7-491A-8073-ECF50821BA8D}"/>
                  </a:ext>
                </a:extLst>
              </p14:cNvPr>
              <p14:cNvContentPartPr/>
              <p14:nvPr/>
            </p14:nvContentPartPr>
            <p14:xfrm>
              <a:off x="1095120" y="735840"/>
              <a:ext cx="7753680" cy="4118760"/>
            </p14:xfrm>
          </p:contentPart>
        </mc:Choice>
        <mc:Fallback>
          <p:pic>
            <p:nvPicPr>
              <p:cNvPr id="2" name="Ink 1">
                <a:extLst>
                  <a:ext uri="{FF2B5EF4-FFF2-40B4-BE49-F238E27FC236}">
                    <a16:creationId xmlns:a16="http://schemas.microsoft.com/office/drawing/2014/main" id="{3509C50B-A3E7-491A-8073-ECF50821BA8D}"/>
                  </a:ext>
                </a:extLst>
              </p:cNvPr>
              <p:cNvPicPr/>
              <p:nvPr/>
            </p:nvPicPr>
            <p:blipFill>
              <a:blip r:embed="rId5"/>
              <a:stretch>
                <a:fillRect/>
              </a:stretch>
            </p:blipFill>
            <p:spPr>
              <a:xfrm>
                <a:off x="1085760" y="726480"/>
                <a:ext cx="7772400" cy="4137480"/>
              </a:xfrm>
              <a:prstGeom prst="rect">
                <a:avLst/>
              </a:prstGeom>
            </p:spPr>
          </p:pic>
        </mc:Fallback>
      </mc:AlternateContent>
    </p:spTree>
    <p:extLst>
      <p:ext uri="{BB962C8B-B14F-4D97-AF65-F5344CB8AC3E}">
        <p14:creationId xmlns:p14="http://schemas.microsoft.com/office/powerpoint/2010/main" val="683007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45F9C83-BEDC-4AF0-8031-57E1173D071B}"/>
              </a:ext>
            </a:extLst>
          </p:cNvPr>
          <p:cNvSpPr>
            <a:spLocks noGrp="1"/>
          </p:cNvSpPr>
          <p:nvPr>
            <p:ph type="title"/>
          </p:nvPr>
        </p:nvSpPr>
        <p:spPr/>
        <p:txBody>
          <a:bodyPr/>
          <a:lstStyle/>
          <a:p>
            <a:r>
              <a:rPr lang="en-US" dirty="0"/>
              <a:t>int_test – Program (instructions) ROM in Verilog</a:t>
            </a:r>
            <a:br>
              <a:rPr lang="en-US" dirty="0"/>
            </a:br>
            <a:endParaRPr lang="en-US" dirty="0"/>
          </a:p>
        </p:txBody>
      </p:sp>
      <p:pic>
        <p:nvPicPr>
          <p:cNvPr id="3" name="Picture 2">
            <a:extLst>
              <a:ext uri="{FF2B5EF4-FFF2-40B4-BE49-F238E27FC236}">
                <a16:creationId xmlns:a16="http://schemas.microsoft.com/office/drawing/2014/main" id="{7B4F7A7B-173F-4E1F-91FD-45136CE4B545}"/>
              </a:ext>
            </a:extLst>
          </p:cNvPr>
          <p:cNvPicPr>
            <a:picLocks noChangeAspect="1"/>
          </p:cNvPicPr>
          <p:nvPr/>
        </p:nvPicPr>
        <p:blipFill>
          <a:blip r:embed="rId2"/>
          <a:stretch>
            <a:fillRect/>
          </a:stretch>
        </p:blipFill>
        <p:spPr>
          <a:xfrm>
            <a:off x="1143000" y="685800"/>
            <a:ext cx="7324725" cy="5861472"/>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C4B8E39-0FE8-4E76-A2C0-9A9EE98FF5E6}"/>
                  </a:ext>
                </a:extLst>
              </p14:cNvPr>
              <p14:cNvContentPartPr/>
              <p14:nvPr/>
            </p14:nvContentPartPr>
            <p14:xfrm>
              <a:off x="2497320" y="2091960"/>
              <a:ext cx="3357360" cy="109080"/>
            </p14:xfrm>
          </p:contentPart>
        </mc:Choice>
        <mc:Fallback>
          <p:pic>
            <p:nvPicPr>
              <p:cNvPr id="2" name="Ink 1">
                <a:extLst>
                  <a:ext uri="{FF2B5EF4-FFF2-40B4-BE49-F238E27FC236}">
                    <a16:creationId xmlns:a16="http://schemas.microsoft.com/office/drawing/2014/main" id="{6C4B8E39-0FE8-4E76-A2C0-9A9EE98FF5E6}"/>
                  </a:ext>
                </a:extLst>
              </p:cNvPr>
              <p:cNvPicPr/>
              <p:nvPr/>
            </p:nvPicPr>
            <p:blipFill>
              <a:blip r:embed="rId4"/>
              <a:stretch>
                <a:fillRect/>
              </a:stretch>
            </p:blipFill>
            <p:spPr>
              <a:xfrm>
                <a:off x="2487960" y="2082600"/>
                <a:ext cx="3376080" cy="127800"/>
              </a:xfrm>
              <a:prstGeom prst="rect">
                <a:avLst/>
              </a:prstGeom>
            </p:spPr>
          </p:pic>
        </mc:Fallback>
      </mc:AlternateContent>
    </p:spTree>
    <p:extLst>
      <p:ext uri="{BB962C8B-B14F-4D97-AF65-F5344CB8AC3E}">
        <p14:creationId xmlns:p14="http://schemas.microsoft.com/office/powerpoint/2010/main" val="288692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prstGeom prst="rect">
            <a:avLst/>
          </a:prstGeom>
        </p:spPr>
        <p:txBody>
          <a:bodyPr/>
          <a:lstStyle/>
          <a:p>
            <a:r>
              <a:rPr lang="en-US" dirty="0"/>
              <a:t>Simulation Waveforms </a:t>
            </a:r>
          </a:p>
        </p:txBody>
      </p:sp>
      <p:sp>
        <p:nvSpPr>
          <p:cNvPr id="2" name="Text Placeholder 1">
            <a:extLst>
              <a:ext uri="{FF2B5EF4-FFF2-40B4-BE49-F238E27FC236}">
                <a16:creationId xmlns:a16="http://schemas.microsoft.com/office/drawing/2014/main" id="{0CCE29C8-D123-4E4E-BED8-A1FA5F308619}"/>
              </a:ext>
            </a:extLst>
          </p:cNvPr>
          <p:cNvSpPr>
            <a:spLocks noGrp="1"/>
          </p:cNvSpPr>
          <p:nvPr>
            <p:ph type="body" sz="quarter" idx="10"/>
          </p:nvPr>
        </p:nvSpPr>
        <p:spPr/>
        <p:txBody>
          <a:bodyPr/>
          <a:lstStyle/>
          <a:p>
            <a:r>
              <a:rPr lang="en-US" dirty="0"/>
              <a:t>PERIOD is clock period in hexadecimal</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2" y="3923247"/>
            <a:ext cx="9133114" cy="248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49" y="1227329"/>
            <a:ext cx="9144000" cy="25146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450089"/>
            <a:ext cx="3017520" cy="155448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E3C9E492-B3F6-49D2-A943-E4AEB2A16B59}"/>
                  </a:ext>
                </a:extLst>
              </p14:cNvPr>
              <p14:cNvContentPartPr/>
              <p14:nvPr/>
            </p14:nvContentPartPr>
            <p14:xfrm>
              <a:off x="151200" y="1508760"/>
              <a:ext cx="6275880" cy="1141560"/>
            </p14:xfrm>
          </p:contentPart>
        </mc:Choice>
        <mc:Fallback>
          <p:pic>
            <p:nvPicPr>
              <p:cNvPr id="5" name="Ink 4">
                <a:extLst>
                  <a:ext uri="{FF2B5EF4-FFF2-40B4-BE49-F238E27FC236}">
                    <a16:creationId xmlns:a16="http://schemas.microsoft.com/office/drawing/2014/main" id="{E3C9E492-B3F6-49D2-A943-E4AEB2A16B59}"/>
                  </a:ext>
                </a:extLst>
              </p:cNvPr>
              <p:cNvPicPr/>
              <p:nvPr/>
            </p:nvPicPr>
            <p:blipFill>
              <a:blip r:embed="rId6"/>
              <a:stretch>
                <a:fillRect/>
              </a:stretch>
            </p:blipFill>
            <p:spPr>
              <a:xfrm>
                <a:off x="141840" y="1499400"/>
                <a:ext cx="6294600" cy="1160280"/>
              </a:xfrm>
              <a:prstGeom prst="rect">
                <a:avLst/>
              </a:prstGeom>
            </p:spPr>
          </p:pic>
        </mc:Fallback>
      </mc:AlternateContent>
    </p:spTree>
    <p:extLst>
      <p:ext uri="{BB962C8B-B14F-4D97-AF65-F5344CB8AC3E}">
        <p14:creationId xmlns:p14="http://schemas.microsoft.com/office/powerpoint/2010/main" val="3993504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dirty="0"/>
              <a:t>Lab #1 Part 2: PicoBlaze UART Clock Hardware Design</a:t>
            </a:r>
          </a:p>
        </p:txBody>
      </p:sp>
      <p:grpSp>
        <p:nvGrpSpPr>
          <p:cNvPr id="3" name="Group 2"/>
          <p:cNvGrpSpPr/>
          <p:nvPr/>
        </p:nvGrpSpPr>
        <p:grpSpPr>
          <a:xfrm>
            <a:off x="214313" y="1828800"/>
            <a:ext cx="8624887" cy="3606800"/>
            <a:chOff x="201937" y="1304502"/>
            <a:chExt cx="8624887" cy="3606800"/>
          </a:xfrm>
        </p:grpSpPr>
        <p:sp>
          <p:nvSpPr>
            <p:cNvPr id="8196" name="Rectangle 3"/>
            <p:cNvSpPr>
              <a:spLocks noChangeArrowheads="1"/>
            </p:cNvSpPr>
            <p:nvPr/>
          </p:nvSpPr>
          <p:spPr bwMode="auto">
            <a:xfrm>
              <a:off x="4054799" y="2033165"/>
              <a:ext cx="1039813" cy="1222375"/>
            </a:xfrm>
            <a:prstGeom prst="rect">
              <a:avLst/>
            </a:prstGeom>
            <a:noFill/>
            <a:ln w="9525">
              <a:solidFill>
                <a:schemeClr val="tx1"/>
              </a:solidFill>
              <a:miter lim="800000"/>
              <a:headEnd/>
              <a:tailEnd/>
            </a:ln>
          </p:spPr>
          <p:txBody>
            <a:bodyPr wrap="none" anchor="ctr"/>
            <a:lstStyle/>
            <a:p>
              <a:pPr algn="ctr">
                <a:buNone/>
              </a:pPr>
              <a:r>
                <a:rPr lang="en-US" sz="1800" b="1" dirty="0"/>
                <a:t>PicoBlaze</a:t>
              </a:r>
            </a:p>
          </p:txBody>
        </p:sp>
        <p:sp>
          <p:nvSpPr>
            <p:cNvPr id="8197" name="Rectangle 4"/>
            <p:cNvSpPr>
              <a:spLocks noChangeArrowheads="1"/>
            </p:cNvSpPr>
            <p:nvPr/>
          </p:nvSpPr>
          <p:spPr bwMode="auto">
            <a:xfrm>
              <a:off x="7626674" y="2880890"/>
              <a:ext cx="477838" cy="692150"/>
            </a:xfrm>
            <a:prstGeom prst="rect">
              <a:avLst/>
            </a:prstGeom>
            <a:noFill/>
            <a:ln w="9525">
              <a:solidFill>
                <a:schemeClr val="tx1"/>
              </a:solidFill>
              <a:miter lim="800000"/>
              <a:headEnd/>
              <a:tailEnd/>
            </a:ln>
          </p:spPr>
          <p:txBody>
            <a:bodyPr wrap="none"/>
            <a:lstStyle/>
            <a:p>
              <a:pPr algn="ctr">
                <a:buNone/>
              </a:pPr>
              <a:r>
                <a:rPr lang="en-US" sz="1000" b="1" dirty="0" err="1"/>
                <a:t>uart_tx</a:t>
              </a:r>
              <a:endParaRPr lang="en-US" sz="1000" b="1" dirty="0"/>
            </a:p>
            <a:p>
              <a:pPr algn="ctr">
                <a:buNone/>
              </a:pPr>
              <a:endParaRPr lang="en-US" sz="1000" b="1" dirty="0"/>
            </a:p>
          </p:txBody>
        </p:sp>
        <p:sp>
          <p:nvSpPr>
            <p:cNvPr id="8198" name="Rectangle 5"/>
            <p:cNvSpPr>
              <a:spLocks noChangeArrowheads="1"/>
            </p:cNvSpPr>
            <p:nvPr/>
          </p:nvSpPr>
          <p:spPr bwMode="auto">
            <a:xfrm>
              <a:off x="3202312" y="3468265"/>
              <a:ext cx="931862" cy="631825"/>
            </a:xfrm>
            <a:prstGeom prst="rect">
              <a:avLst/>
            </a:prstGeom>
            <a:noFill/>
            <a:ln w="9525">
              <a:solidFill>
                <a:schemeClr val="tx1"/>
              </a:solidFill>
              <a:miter lim="800000"/>
              <a:headEnd/>
              <a:tailEnd/>
            </a:ln>
          </p:spPr>
          <p:txBody>
            <a:bodyPr wrap="none" anchor="ctr"/>
            <a:lstStyle/>
            <a:p>
              <a:pPr algn="ctr">
                <a:buNone/>
              </a:pPr>
              <a:r>
                <a:rPr lang="en-US" sz="1200" b="1" dirty="0"/>
                <a:t>Instructions </a:t>
              </a:r>
            </a:p>
          </p:txBody>
        </p:sp>
        <p:sp>
          <p:nvSpPr>
            <p:cNvPr id="8199" name="Line 6"/>
            <p:cNvSpPr>
              <a:spLocks noChangeShapeType="1"/>
            </p:cNvSpPr>
            <p:nvPr/>
          </p:nvSpPr>
          <p:spPr bwMode="auto">
            <a:xfrm>
              <a:off x="3659512" y="3096790"/>
              <a:ext cx="0" cy="382587"/>
            </a:xfrm>
            <a:prstGeom prst="line">
              <a:avLst/>
            </a:prstGeom>
            <a:noFill/>
            <a:ln w="57150">
              <a:solidFill>
                <a:schemeClr val="tx1"/>
              </a:solidFill>
              <a:round/>
              <a:headEnd/>
              <a:tailEnd/>
            </a:ln>
          </p:spPr>
          <p:txBody>
            <a:bodyPr/>
            <a:lstStyle/>
            <a:p>
              <a:pPr>
                <a:buNone/>
              </a:pPr>
              <a:endParaRPr lang="en-US" dirty="0"/>
            </a:p>
          </p:txBody>
        </p:sp>
        <p:sp>
          <p:nvSpPr>
            <p:cNvPr id="8200" name="Line 7"/>
            <p:cNvSpPr>
              <a:spLocks noChangeShapeType="1"/>
            </p:cNvSpPr>
            <p:nvPr/>
          </p:nvSpPr>
          <p:spPr bwMode="auto">
            <a:xfrm>
              <a:off x="3651574" y="3126952"/>
              <a:ext cx="407988" cy="0"/>
            </a:xfrm>
            <a:prstGeom prst="line">
              <a:avLst/>
            </a:prstGeom>
            <a:noFill/>
            <a:ln w="57150">
              <a:solidFill>
                <a:schemeClr val="tx1"/>
              </a:solidFill>
              <a:round/>
              <a:headEnd/>
              <a:tailEnd type="triangle" w="med" len="med"/>
            </a:ln>
          </p:spPr>
          <p:txBody>
            <a:bodyPr/>
            <a:lstStyle/>
            <a:p>
              <a:pPr>
                <a:buNone/>
              </a:pPr>
              <a:endParaRPr lang="en-US" dirty="0"/>
            </a:p>
          </p:txBody>
        </p:sp>
        <p:sp>
          <p:nvSpPr>
            <p:cNvPr id="8201" name="Text Box 8"/>
            <p:cNvSpPr txBox="1">
              <a:spLocks noChangeArrowheads="1"/>
            </p:cNvSpPr>
            <p:nvPr/>
          </p:nvSpPr>
          <p:spPr bwMode="auto">
            <a:xfrm>
              <a:off x="4892903" y="3380952"/>
              <a:ext cx="722506" cy="276999"/>
            </a:xfrm>
            <a:prstGeom prst="rect">
              <a:avLst/>
            </a:prstGeom>
            <a:noFill/>
            <a:ln w="9525">
              <a:noFill/>
              <a:miter lim="800000"/>
              <a:headEnd/>
              <a:tailEnd/>
            </a:ln>
          </p:spPr>
          <p:txBody>
            <a:bodyPr wrap="none">
              <a:spAutoFit/>
            </a:bodyPr>
            <a:lstStyle/>
            <a:p>
              <a:pPr algn="ctr">
                <a:buNone/>
              </a:pPr>
              <a:r>
                <a:rPr lang="en-US" sz="1200" dirty="0"/>
                <a:t>Address</a:t>
              </a:r>
            </a:p>
          </p:txBody>
        </p:sp>
        <p:sp>
          <p:nvSpPr>
            <p:cNvPr id="8202" name="Text Box 9"/>
            <p:cNvSpPr txBox="1">
              <a:spLocks noChangeArrowheads="1"/>
            </p:cNvSpPr>
            <p:nvPr/>
          </p:nvSpPr>
          <p:spPr bwMode="auto">
            <a:xfrm>
              <a:off x="3153311" y="2831677"/>
              <a:ext cx="987001" cy="276999"/>
            </a:xfrm>
            <a:prstGeom prst="rect">
              <a:avLst/>
            </a:prstGeom>
            <a:noFill/>
            <a:ln w="9525">
              <a:noFill/>
              <a:miter lim="800000"/>
              <a:headEnd/>
              <a:tailEnd/>
            </a:ln>
          </p:spPr>
          <p:txBody>
            <a:bodyPr wrap="none">
              <a:spAutoFit/>
            </a:bodyPr>
            <a:lstStyle/>
            <a:p>
              <a:pPr algn="ctr">
                <a:buNone/>
              </a:pPr>
              <a:r>
                <a:rPr lang="en-US" sz="1200" dirty="0"/>
                <a:t>Instructions</a:t>
              </a:r>
            </a:p>
          </p:txBody>
        </p:sp>
        <p:sp>
          <p:nvSpPr>
            <p:cNvPr id="8203" name="Line 10"/>
            <p:cNvSpPr>
              <a:spLocks noChangeShapeType="1"/>
            </p:cNvSpPr>
            <p:nvPr/>
          </p:nvSpPr>
          <p:spPr bwMode="auto">
            <a:xfrm flipV="1">
              <a:off x="2953074" y="2139527"/>
              <a:ext cx="1096963" cy="7938"/>
            </a:xfrm>
            <a:prstGeom prst="line">
              <a:avLst/>
            </a:prstGeom>
            <a:noFill/>
            <a:ln w="57150">
              <a:solidFill>
                <a:schemeClr val="tx1"/>
              </a:solidFill>
              <a:round/>
              <a:headEnd/>
              <a:tailEnd type="triangle" w="med" len="med"/>
            </a:ln>
          </p:spPr>
          <p:txBody>
            <a:bodyPr/>
            <a:lstStyle/>
            <a:p>
              <a:pPr>
                <a:buNone/>
              </a:pPr>
              <a:endParaRPr lang="en-US" dirty="0"/>
            </a:p>
          </p:txBody>
        </p:sp>
        <p:sp>
          <p:nvSpPr>
            <p:cNvPr id="8204" name="Text Box 11"/>
            <p:cNvSpPr txBox="1">
              <a:spLocks noChangeArrowheads="1"/>
            </p:cNvSpPr>
            <p:nvPr/>
          </p:nvSpPr>
          <p:spPr bwMode="auto">
            <a:xfrm>
              <a:off x="1282869" y="1907752"/>
              <a:ext cx="655949" cy="261610"/>
            </a:xfrm>
            <a:prstGeom prst="rect">
              <a:avLst/>
            </a:prstGeom>
            <a:noFill/>
            <a:ln w="9525">
              <a:noFill/>
              <a:miter lim="800000"/>
              <a:headEnd/>
              <a:tailEnd/>
            </a:ln>
          </p:spPr>
          <p:txBody>
            <a:bodyPr wrap="none">
              <a:spAutoFit/>
            </a:bodyPr>
            <a:lstStyle/>
            <a:p>
              <a:pPr algn="ctr">
                <a:buNone/>
              </a:pPr>
              <a:r>
                <a:rPr lang="en-US" sz="1100" dirty="0"/>
                <a:t>rx_data</a:t>
              </a:r>
            </a:p>
          </p:txBody>
        </p:sp>
        <p:sp>
          <p:nvSpPr>
            <p:cNvPr id="8205" name="Line 12"/>
            <p:cNvSpPr>
              <a:spLocks noChangeShapeType="1"/>
            </p:cNvSpPr>
            <p:nvPr/>
          </p:nvSpPr>
          <p:spPr bwMode="auto">
            <a:xfrm>
              <a:off x="5102549" y="2183977"/>
              <a:ext cx="2268538" cy="1588"/>
            </a:xfrm>
            <a:prstGeom prst="line">
              <a:avLst/>
            </a:prstGeom>
            <a:noFill/>
            <a:ln w="57150">
              <a:solidFill>
                <a:schemeClr val="tx1"/>
              </a:solidFill>
              <a:round/>
              <a:headEnd/>
              <a:tailEnd/>
            </a:ln>
          </p:spPr>
          <p:txBody>
            <a:bodyPr/>
            <a:lstStyle/>
            <a:p>
              <a:pPr>
                <a:buNone/>
              </a:pPr>
              <a:endParaRPr lang="en-US" dirty="0"/>
            </a:p>
          </p:txBody>
        </p:sp>
        <p:sp>
          <p:nvSpPr>
            <p:cNvPr id="8206" name="Line 13"/>
            <p:cNvSpPr>
              <a:spLocks noChangeShapeType="1"/>
            </p:cNvSpPr>
            <p:nvPr/>
          </p:nvSpPr>
          <p:spPr bwMode="auto">
            <a:xfrm>
              <a:off x="5104137" y="2423690"/>
              <a:ext cx="1225550" cy="0"/>
            </a:xfrm>
            <a:prstGeom prst="line">
              <a:avLst/>
            </a:prstGeom>
            <a:noFill/>
            <a:ln w="57150">
              <a:solidFill>
                <a:schemeClr val="tx1"/>
              </a:solidFill>
              <a:round/>
              <a:headEnd/>
              <a:tailEnd/>
            </a:ln>
          </p:spPr>
          <p:txBody>
            <a:bodyPr/>
            <a:lstStyle/>
            <a:p>
              <a:pPr>
                <a:buNone/>
              </a:pPr>
              <a:endParaRPr lang="en-US" sz="1100" dirty="0"/>
            </a:p>
          </p:txBody>
        </p:sp>
        <p:sp>
          <p:nvSpPr>
            <p:cNvPr id="8207" name="Text Box 14"/>
            <p:cNvSpPr txBox="1">
              <a:spLocks noChangeArrowheads="1"/>
            </p:cNvSpPr>
            <p:nvPr/>
          </p:nvSpPr>
          <p:spPr bwMode="auto">
            <a:xfrm>
              <a:off x="5005338" y="1918865"/>
              <a:ext cx="1029449" cy="261610"/>
            </a:xfrm>
            <a:prstGeom prst="rect">
              <a:avLst/>
            </a:prstGeom>
            <a:noFill/>
            <a:ln w="9525">
              <a:noFill/>
              <a:miter lim="800000"/>
              <a:headEnd/>
              <a:tailEnd/>
            </a:ln>
          </p:spPr>
          <p:txBody>
            <a:bodyPr wrap="none">
              <a:spAutoFit/>
            </a:bodyPr>
            <a:lstStyle/>
            <a:p>
              <a:pPr algn="ctr">
                <a:buNone/>
              </a:pPr>
              <a:r>
                <a:rPr lang="en-US" sz="1100" dirty="0"/>
                <a:t>out_port[7:0]</a:t>
              </a:r>
            </a:p>
          </p:txBody>
        </p:sp>
        <p:sp>
          <p:nvSpPr>
            <p:cNvPr id="8208" name="Text Box 15"/>
            <p:cNvSpPr txBox="1">
              <a:spLocks noChangeArrowheads="1"/>
            </p:cNvSpPr>
            <p:nvPr/>
          </p:nvSpPr>
          <p:spPr bwMode="auto">
            <a:xfrm>
              <a:off x="5021655" y="2166515"/>
              <a:ext cx="938077" cy="261610"/>
            </a:xfrm>
            <a:prstGeom prst="rect">
              <a:avLst/>
            </a:prstGeom>
            <a:noFill/>
            <a:ln w="9525">
              <a:noFill/>
              <a:miter lim="800000"/>
              <a:headEnd/>
              <a:tailEnd/>
            </a:ln>
          </p:spPr>
          <p:txBody>
            <a:bodyPr wrap="none">
              <a:spAutoFit/>
            </a:bodyPr>
            <a:lstStyle/>
            <a:p>
              <a:pPr algn="ctr">
                <a:buNone/>
              </a:pPr>
              <a:r>
                <a:rPr lang="en-US" sz="1100" dirty="0"/>
                <a:t>port_id[7:0]</a:t>
              </a:r>
            </a:p>
          </p:txBody>
        </p:sp>
        <p:sp>
          <p:nvSpPr>
            <p:cNvPr id="8209" name="Line 16"/>
            <p:cNvSpPr>
              <a:spLocks noChangeShapeType="1"/>
            </p:cNvSpPr>
            <p:nvPr/>
          </p:nvSpPr>
          <p:spPr bwMode="auto">
            <a:xfrm flipV="1">
              <a:off x="5094612" y="2633240"/>
              <a:ext cx="1452562" cy="0"/>
            </a:xfrm>
            <a:prstGeom prst="line">
              <a:avLst/>
            </a:prstGeom>
            <a:noFill/>
            <a:ln w="9525">
              <a:solidFill>
                <a:schemeClr val="tx1"/>
              </a:solidFill>
              <a:round/>
              <a:headEnd/>
              <a:tailEnd/>
            </a:ln>
          </p:spPr>
          <p:txBody>
            <a:bodyPr/>
            <a:lstStyle/>
            <a:p>
              <a:pPr>
                <a:buNone/>
              </a:pPr>
              <a:endParaRPr lang="en-US" sz="1100" dirty="0"/>
            </a:p>
          </p:txBody>
        </p:sp>
        <p:sp>
          <p:nvSpPr>
            <p:cNvPr id="8210" name="Text Box 17"/>
            <p:cNvSpPr txBox="1">
              <a:spLocks noChangeArrowheads="1"/>
            </p:cNvSpPr>
            <p:nvPr/>
          </p:nvSpPr>
          <p:spPr bwMode="auto">
            <a:xfrm>
              <a:off x="5077149" y="2409402"/>
              <a:ext cx="1187616" cy="261610"/>
            </a:xfrm>
            <a:prstGeom prst="rect">
              <a:avLst/>
            </a:prstGeom>
            <a:noFill/>
            <a:ln w="9525">
              <a:noFill/>
              <a:miter lim="800000"/>
              <a:headEnd/>
              <a:tailEnd/>
            </a:ln>
          </p:spPr>
          <p:txBody>
            <a:bodyPr wrap="square">
              <a:spAutoFit/>
            </a:bodyPr>
            <a:lstStyle/>
            <a:p>
              <a:pPr algn="ctr">
                <a:buNone/>
              </a:pPr>
              <a:r>
                <a:rPr lang="en-US" sz="1100" dirty="0"/>
                <a:t>write_strobe</a:t>
              </a:r>
            </a:p>
          </p:txBody>
        </p:sp>
        <p:sp>
          <p:nvSpPr>
            <p:cNvPr id="8211" name="Line 18"/>
            <p:cNvSpPr>
              <a:spLocks noChangeShapeType="1"/>
            </p:cNvSpPr>
            <p:nvPr/>
          </p:nvSpPr>
          <p:spPr bwMode="auto">
            <a:xfrm>
              <a:off x="5093024" y="3122190"/>
              <a:ext cx="644525" cy="0"/>
            </a:xfrm>
            <a:prstGeom prst="line">
              <a:avLst/>
            </a:prstGeom>
            <a:noFill/>
            <a:ln w="57150">
              <a:solidFill>
                <a:schemeClr val="tx1"/>
              </a:solidFill>
              <a:round/>
              <a:headEnd/>
              <a:tailEnd/>
            </a:ln>
          </p:spPr>
          <p:txBody>
            <a:bodyPr/>
            <a:lstStyle/>
            <a:p>
              <a:pPr>
                <a:buNone/>
              </a:pPr>
              <a:endParaRPr lang="en-US" sz="1100" dirty="0"/>
            </a:p>
          </p:txBody>
        </p:sp>
        <p:sp>
          <p:nvSpPr>
            <p:cNvPr id="8212" name="Line 19"/>
            <p:cNvSpPr>
              <a:spLocks noChangeShapeType="1"/>
            </p:cNvSpPr>
            <p:nvPr/>
          </p:nvSpPr>
          <p:spPr bwMode="auto">
            <a:xfrm>
              <a:off x="5705799" y="3146002"/>
              <a:ext cx="0" cy="481013"/>
            </a:xfrm>
            <a:prstGeom prst="line">
              <a:avLst/>
            </a:prstGeom>
            <a:noFill/>
            <a:ln w="57150">
              <a:solidFill>
                <a:schemeClr val="tx1"/>
              </a:solidFill>
              <a:round/>
              <a:headEnd/>
              <a:tailEnd/>
            </a:ln>
          </p:spPr>
          <p:txBody>
            <a:bodyPr/>
            <a:lstStyle/>
            <a:p>
              <a:pPr>
                <a:buNone/>
              </a:pPr>
              <a:endParaRPr lang="en-US" dirty="0"/>
            </a:p>
          </p:txBody>
        </p:sp>
        <p:sp>
          <p:nvSpPr>
            <p:cNvPr id="8213" name="Line 20"/>
            <p:cNvSpPr>
              <a:spLocks noChangeShapeType="1"/>
            </p:cNvSpPr>
            <p:nvPr/>
          </p:nvSpPr>
          <p:spPr bwMode="auto">
            <a:xfrm flipH="1" flipV="1">
              <a:off x="4138937" y="3620665"/>
              <a:ext cx="1598612" cy="0"/>
            </a:xfrm>
            <a:prstGeom prst="line">
              <a:avLst/>
            </a:prstGeom>
            <a:noFill/>
            <a:ln w="57150">
              <a:solidFill>
                <a:schemeClr val="tx1"/>
              </a:solidFill>
              <a:round/>
              <a:headEnd/>
              <a:tailEnd type="triangle" w="med" len="med"/>
            </a:ln>
          </p:spPr>
          <p:txBody>
            <a:bodyPr/>
            <a:lstStyle/>
            <a:p>
              <a:pPr>
                <a:buNone/>
              </a:pPr>
              <a:endParaRPr lang="en-US" dirty="0"/>
            </a:p>
          </p:txBody>
        </p:sp>
        <p:sp>
          <p:nvSpPr>
            <p:cNvPr id="8214" name="Rectangle 21"/>
            <p:cNvSpPr>
              <a:spLocks noChangeArrowheads="1"/>
            </p:cNvSpPr>
            <p:nvPr/>
          </p:nvSpPr>
          <p:spPr bwMode="auto">
            <a:xfrm>
              <a:off x="7718749" y="2044277"/>
              <a:ext cx="514350" cy="652463"/>
            </a:xfrm>
            <a:prstGeom prst="rect">
              <a:avLst/>
            </a:prstGeom>
            <a:noFill/>
            <a:ln w="9525">
              <a:solidFill>
                <a:schemeClr val="tx1"/>
              </a:solidFill>
              <a:miter lim="800000"/>
              <a:headEnd/>
              <a:tailEnd/>
            </a:ln>
          </p:spPr>
          <p:txBody>
            <a:bodyPr wrap="none"/>
            <a:lstStyle/>
            <a:p>
              <a:pPr>
                <a:buNone/>
              </a:pPr>
              <a:r>
                <a:rPr lang="en-US" sz="1000" b="1" dirty="0"/>
                <a:t>D      Q</a:t>
              </a:r>
            </a:p>
            <a:p>
              <a:pPr>
                <a:buNone/>
              </a:pPr>
              <a:endParaRPr lang="en-US" sz="1000" b="1" dirty="0"/>
            </a:p>
            <a:p>
              <a:pPr>
                <a:buNone/>
              </a:pPr>
              <a:r>
                <a:rPr lang="en-US" sz="1000" b="1" dirty="0"/>
                <a:t>en</a:t>
              </a:r>
            </a:p>
          </p:txBody>
        </p:sp>
        <p:sp>
          <p:nvSpPr>
            <p:cNvPr id="8215" name="Line 22"/>
            <p:cNvSpPr>
              <a:spLocks noChangeShapeType="1"/>
            </p:cNvSpPr>
            <p:nvPr/>
          </p:nvSpPr>
          <p:spPr bwMode="auto">
            <a:xfrm>
              <a:off x="7709224" y="2547515"/>
              <a:ext cx="88900" cy="41275"/>
            </a:xfrm>
            <a:prstGeom prst="line">
              <a:avLst/>
            </a:prstGeom>
            <a:noFill/>
            <a:ln w="9525">
              <a:solidFill>
                <a:schemeClr val="tx1"/>
              </a:solidFill>
              <a:round/>
              <a:headEnd/>
              <a:tailEnd/>
            </a:ln>
          </p:spPr>
          <p:txBody>
            <a:bodyPr/>
            <a:lstStyle/>
            <a:p>
              <a:pPr>
                <a:buNone/>
              </a:pPr>
              <a:endParaRPr lang="en-US" dirty="0"/>
            </a:p>
          </p:txBody>
        </p:sp>
        <p:sp>
          <p:nvSpPr>
            <p:cNvPr id="8216" name="Line 23"/>
            <p:cNvSpPr>
              <a:spLocks noChangeShapeType="1"/>
            </p:cNvSpPr>
            <p:nvPr/>
          </p:nvSpPr>
          <p:spPr bwMode="auto">
            <a:xfrm flipH="1">
              <a:off x="7717162" y="2588790"/>
              <a:ext cx="73025" cy="41275"/>
            </a:xfrm>
            <a:prstGeom prst="line">
              <a:avLst/>
            </a:prstGeom>
            <a:noFill/>
            <a:ln w="9525">
              <a:solidFill>
                <a:schemeClr val="tx1"/>
              </a:solidFill>
              <a:round/>
              <a:headEnd/>
              <a:tailEnd/>
            </a:ln>
          </p:spPr>
          <p:txBody>
            <a:bodyPr/>
            <a:lstStyle/>
            <a:p>
              <a:pPr>
                <a:buNone/>
              </a:pPr>
              <a:endParaRPr lang="en-US" dirty="0"/>
            </a:p>
          </p:txBody>
        </p:sp>
        <p:sp>
          <p:nvSpPr>
            <p:cNvPr id="8217" name="Line 24"/>
            <p:cNvSpPr>
              <a:spLocks noChangeShapeType="1"/>
            </p:cNvSpPr>
            <p:nvPr/>
          </p:nvSpPr>
          <p:spPr bwMode="auto">
            <a:xfrm flipH="1">
              <a:off x="7329812" y="3015827"/>
              <a:ext cx="293687" cy="0"/>
            </a:xfrm>
            <a:prstGeom prst="line">
              <a:avLst/>
            </a:prstGeom>
            <a:noFill/>
            <a:ln w="57150">
              <a:solidFill>
                <a:schemeClr val="tx1"/>
              </a:solidFill>
              <a:round/>
              <a:headEnd/>
              <a:tailEnd/>
            </a:ln>
          </p:spPr>
          <p:txBody>
            <a:bodyPr/>
            <a:lstStyle/>
            <a:p>
              <a:pPr>
                <a:buNone/>
              </a:pPr>
              <a:endParaRPr lang="en-US" dirty="0"/>
            </a:p>
          </p:txBody>
        </p:sp>
        <p:sp>
          <p:nvSpPr>
            <p:cNvPr id="8218" name="Line 25"/>
            <p:cNvSpPr>
              <a:spLocks noChangeShapeType="1"/>
            </p:cNvSpPr>
            <p:nvPr/>
          </p:nvSpPr>
          <p:spPr bwMode="auto">
            <a:xfrm flipV="1">
              <a:off x="7339337" y="2191915"/>
              <a:ext cx="0" cy="808037"/>
            </a:xfrm>
            <a:prstGeom prst="line">
              <a:avLst/>
            </a:prstGeom>
            <a:noFill/>
            <a:ln w="57150">
              <a:solidFill>
                <a:schemeClr val="tx1"/>
              </a:solidFill>
              <a:round/>
              <a:headEnd/>
              <a:tailEnd/>
            </a:ln>
          </p:spPr>
          <p:txBody>
            <a:bodyPr/>
            <a:lstStyle/>
            <a:p>
              <a:pPr>
                <a:buNone/>
              </a:pPr>
              <a:endParaRPr lang="en-US" dirty="0"/>
            </a:p>
          </p:txBody>
        </p:sp>
        <p:sp>
          <p:nvSpPr>
            <p:cNvPr id="8219" name="AutoShape 26"/>
            <p:cNvSpPr>
              <a:spLocks noChangeArrowheads="1"/>
            </p:cNvSpPr>
            <p:nvPr/>
          </p:nvSpPr>
          <p:spPr bwMode="auto">
            <a:xfrm>
              <a:off x="7021837" y="3217440"/>
              <a:ext cx="244475" cy="211137"/>
            </a:xfrm>
            <a:prstGeom prst="flowChartDelay">
              <a:avLst/>
            </a:prstGeom>
            <a:noFill/>
            <a:ln w="9525">
              <a:solidFill>
                <a:schemeClr val="tx1"/>
              </a:solidFill>
              <a:miter lim="800000"/>
              <a:headEnd/>
              <a:tailEnd/>
            </a:ln>
          </p:spPr>
          <p:txBody>
            <a:bodyPr wrap="none" anchor="ctr"/>
            <a:lstStyle/>
            <a:p>
              <a:pPr>
                <a:buNone/>
              </a:pPr>
              <a:endParaRPr lang="en-US" dirty="0"/>
            </a:p>
          </p:txBody>
        </p:sp>
        <p:sp>
          <p:nvSpPr>
            <p:cNvPr id="8220" name="Line 27"/>
            <p:cNvSpPr>
              <a:spLocks noChangeShapeType="1"/>
            </p:cNvSpPr>
            <p:nvPr/>
          </p:nvSpPr>
          <p:spPr bwMode="auto">
            <a:xfrm>
              <a:off x="7264724" y="3326977"/>
              <a:ext cx="358775" cy="0"/>
            </a:xfrm>
            <a:prstGeom prst="line">
              <a:avLst/>
            </a:prstGeom>
            <a:noFill/>
            <a:ln w="9525">
              <a:solidFill>
                <a:schemeClr val="tx1"/>
              </a:solidFill>
              <a:round/>
              <a:headEnd/>
              <a:tailEnd/>
            </a:ln>
          </p:spPr>
          <p:txBody>
            <a:bodyPr/>
            <a:lstStyle/>
            <a:p>
              <a:pPr>
                <a:buNone/>
              </a:pPr>
              <a:endParaRPr lang="en-US" dirty="0"/>
            </a:p>
          </p:txBody>
        </p:sp>
        <p:sp>
          <p:nvSpPr>
            <p:cNvPr id="8221" name="Line 28"/>
            <p:cNvSpPr>
              <a:spLocks noChangeShapeType="1"/>
            </p:cNvSpPr>
            <p:nvPr/>
          </p:nvSpPr>
          <p:spPr bwMode="auto">
            <a:xfrm>
              <a:off x="6543999" y="2558627"/>
              <a:ext cx="0" cy="725488"/>
            </a:xfrm>
            <a:prstGeom prst="line">
              <a:avLst/>
            </a:prstGeom>
            <a:noFill/>
            <a:ln w="9525">
              <a:solidFill>
                <a:schemeClr val="tx1"/>
              </a:solidFill>
              <a:round/>
              <a:headEnd/>
              <a:tailEnd/>
            </a:ln>
          </p:spPr>
          <p:txBody>
            <a:bodyPr/>
            <a:lstStyle/>
            <a:p>
              <a:pPr>
                <a:buNone/>
              </a:pPr>
              <a:endParaRPr lang="en-US" sz="1100" dirty="0"/>
            </a:p>
          </p:txBody>
        </p:sp>
        <p:sp>
          <p:nvSpPr>
            <p:cNvPr id="8222" name="Line 29"/>
            <p:cNvSpPr>
              <a:spLocks noChangeShapeType="1"/>
            </p:cNvSpPr>
            <p:nvPr/>
          </p:nvSpPr>
          <p:spPr bwMode="auto">
            <a:xfrm flipV="1">
              <a:off x="6534474" y="3293640"/>
              <a:ext cx="482600" cy="1587"/>
            </a:xfrm>
            <a:prstGeom prst="line">
              <a:avLst/>
            </a:prstGeom>
            <a:noFill/>
            <a:ln w="9525">
              <a:solidFill>
                <a:schemeClr val="tx1"/>
              </a:solidFill>
              <a:round/>
              <a:headEnd/>
              <a:tailEnd/>
            </a:ln>
          </p:spPr>
          <p:txBody>
            <a:bodyPr/>
            <a:lstStyle/>
            <a:p>
              <a:pPr>
                <a:buNone/>
              </a:pPr>
              <a:endParaRPr lang="en-US" dirty="0"/>
            </a:p>
          </p:txBody>
        </p:sp>
        <p:sp>
          <p:nvSpPr>
            <p:cNvPr id="8223" name="Line 30"/>
            <p:cNvSpPr>
              <a:spLocks noChangeShapeType="1"/>
            </p:cNvSpPr>
            <p:nvPr/>
          </p:nvSpPr>
          <p:spPr bwMode="auto">
            <a:xfrm>
              <a:off x="6313812" y="2399877"/>
              <a:ext cx="6350" cy="1106488"/>
            </a:xfrm>
            <a:prstGeom prst="line">
              <a:avLst/>
            </a:prstGeom>
            <a:noFill/>
            <a:ln w="57150">
              <a:solidFill>
                <a:schemeClr val="tx1"/>
              </a:solidFill>
              <a:round/>
              <a:headEnd/>
              <a:tailEnd/>
            </a:ln>
          </p:spPr>
          <p:txBody>
            <a:bodyPr/>
            <a:lstStyle/>
            <a:p>
              <a:pPr>
                <a:buNone/>
              </a:pPr>
              <a:endParaRPr lang="en-US" dirty="0"/>
            </a:p>
          </p:txBody>
        </p:sp>
        <p:sp>
          <p:nvSpPr>
            <p:cNvPr id="8224" name="Line 31"/>
            <p:cNvSpPr>
              <a:spLocks noChangeShapeType="1"/>
            </p:cNvSpPr>
            <p:nvPr/>
          </p:nvSpPr>
          <p:spPr bwMode="auto">
            <a:xfrm flipV="1">
              <a:off x="6332862" y="2445915"/>
              <a:ext cx="577850" cy="0"/>
            </a:xfrm>
            <a:prstGeom prst="line">
              <a:avLst/>
            </a:prstGeom>
            <a:noFill/>
            <a:ln w="9525">
              <a:solidFill>
                <a:schemeClr val="tx1"/>
              </a:solidFill>
              <a:round/>
              <a:headEnd/>
              <a:tailEnd/>
            </a:ln>
          </p:spPr>
          <p:txBody>
            <a:bodyPr/>
            <a:lstStyle/>
            <a:p>
              <a:pPr>
                <a:buNone/>
              </a:pPr>
              <a:endParaRPr lang="en-US" dirty="0"/>
            </a:p>
          </p:txBody>
        </p:sp>
        <p:sp>
          <p:nvSpPr>
            <p:cNvPr id="8225" name="Line 32"/>
            <p:cNvSpPr>
              <a:spLocks noChangeShapeType="1"/>
            </p:cNvSpPr>
            <p:nvPr/>
          </p:nvSpPr>
          <p:spPr bwMode="auto">
            <a:xfrm>
              <a:off x="6348737" y="3376190"/>
              <a:ext cx="668337" cy="0"/>
            </a:xfrm>
            <a:prstGeom prst="line">
              <a:avLst/>
            </a:prstGeom>
            <a:noFill/>
            <a:ln w="9525">
              <a:solidFill>
                <a:schemeClr val="tx1"/>
              </a:solidFill>
              <a:round/>
              <a:headEnd/>
              <a:tailEnd/>
            </a:ln>
          </p:spPr>
          <p:txBody>
            <a:bodyPr/>
            <a:lstStyle/>
            <a:p>
              <a:pPr>
                <a:buNone/>
              </a:pPr>
              <a:endParaRPr lang="en-US" dirty="0"/>
            </a:p>
          </p:txBody>
        </p:sp>
        <p:sp>
          <p:nvSpPr>
            <p:cNvPr id="8226" name="Line 33"/>
            <p:cNvSpPr>
              <a:spLocks noChangeShapeType="1"/>
            </p:cNvSpPr>
            <p:nvPr/>
          </p:nvSpPr>
          <p:spPr bwMode="auto">
            <a:xfrm>
              <a:off x="8193412" y="2161752"/>
              <a:ext cx="260350" cy="0"/>
            </a:xfrm>
            <a:prstGeom prst="line">
              <a:avLst/>
            </a:prstGeom>
            <a:noFill/>
            <a:ln w="9525">
              <a:solidFill>
                <a:schemeClr val="tx1"/>
              </a:solidFill>
              <a:round/>
              <a:headEnd/>
              <a:tailEnd/>
            </a:ln>
          </p:spPr>
          <p:txBody>
            <a:bodyPr/>
            <a:lstStyle/>
            <a:p>
              <a:pPr>
                <a:buNone/>
              </a:pPr>
              <a:endParaRPr lang="en-US" dirty="0"/>
            </a:p>
          </p:txBody>
        </p:sp>
        <p:sp>
          <p:nvSpPr>
            <p:cNvPr id="8227" name="Text Box 34"/>
            <p:cNvSpPr txBox="1">
              <a:spLocks noChangeArrowheads="1"/>
            </p:cNvSpPr>
            <p:nvPr/>
          </p:nvSpPr>
          <p:spPr bwMode="auto">
            <a:xfrm>
              <a:off x="6264765" y="2245890"/>
              <a:ext cx="753732" cy="246221"/>
            </a:xfrm>
            <a:prstGeom prst="rect">
              <a:avLst/>
            </a:prstGeom>
            <a:noFill/>
            <a:ln w="9525">
              <a:noFill/>
              <a:miter lim="800000"/>
              <a:headEnd/>
              <a:tailEnd/>
            </a:ln>
          </p:spPr>
          <p:txBody>
            <a:bodyPr wrap="none">
              <a:spAutoFit/>
            </a:bodyPr>
            <a:lstStyle/>
            <a:p>
              <a:pPr algn="ctr">
                <a:buNone/>
              </a:pPr>
              <a:r>
                <a:rPr lang="en-US" sz="1000" dirty="0"/>
                <a:t>port_id[0]</a:t>
              </a:r>
            </a:p>
          </p:txBody>
        </p:sp>
        <p:sp>
          <p:nvSpPr>
            <p:cNvPr id="8228" name="Text Box 35"/>
            <p:cNvSpPr txBox="1">
              <a:spLocks noChangeArrowheads="1"/>
            </p:cNvSpPr>
            <p:nvPr/>
          </p:nvSpPr>
          <p:spPr bwMode="auto">
            <a:xfrm>
              <a:off x="6305874" y="3431073"/>
              <a:ext cx="1165225" cy="246221"/>
            </a:xfrm>
            <a:prstGeom prst="rect">
              <a:avLst/>
            </a:prstGeom>
            <a:noFill/>
            <a:ln w="9525">
              <a:noFill/>
              <a:miter lim="800000"/>
              <a:headEnd/>
              <a:tailEnd/>
            </a:ln>
          </p:spPr>
          <p:txBody>
            <a:bodyPr wrap="square">
              <a:spAutoFit/>
            </a:bodyPr>
            <a:lstStyle/>
            <a:p>
              <a:pPr algn="ctr">
                <a:buNone/>
              </a:pPr>
              <a:r>
                <a:rPr lang="en-US" sz="1000" dirty="0"/>
                <a:t>port_id[0]</a:t>
              </a:r>
            </a:p>
          </p:txBody>
        </p:sp>
        <p:sp>
          <p:nvSpPr>
            <p:cNvPr id="8229" name="Line 36"/>
            <p:cNvSpPr>
              <a:spLocks noChangeShapeType="1"/>
            </p:cNvSpPr>
            <p:nvPr/>
          </p:nvSpPr>
          <p:spPr bwMode="auto">
            <a:xfrm flipH="1">
              <a:off x="3029274" y="2428452"/>
              <a:ext cx="1028700" cy="0"/>
            </a:xfrm>
            <a:prstGeom prst="line">
              <a:avLst/>
            </a:prstGeom>
            <a:noFill/>
            <a:ln w="9525">
              <a:solidFill>
                <a:schemeClr val="tx1"/>
              </a:solidFill>
              <a:round/>
              <a:headEnd type="triangle" w="med" len="med"/>
              <a:tailEnd/>
            </a:ln>
          </p:spPr>
          <p:txBody>
            <a:bodyPr/>
            <a:lstStyle/>
            <a:p>
              <a:pPr>
                <a:buNone/>
              </a:pPr>
              <a:endParaRPr lang="en-US" dirty="0"/>
            </a:p>
          </p:txBody>
        </p:sp>
        <p:sp>
          <p:nvSpPr>
            <p:cNvPr id="8230" name="Line 37"/>
            <p:cNvSpPr>
              <a:spLocks noChangeShapeType="1"/>
            </p:cNvSpPr>
            <p:nvPr/>
          </p:nvSpPr>
          <p:spPr bwMode="auto">
            <a:xfrm>
              <a:off x="5100962" y="2852315"/>
              <a:ext cx="995362" cy="1587"/>
            </a:xfrm>
            <a:prstGeom prst="line">
              <a:avLst/>
            </a:prstGeom>
            <a:noFill/>
            <a:ln w="9525">
              <a:solidFill>
                <a:schemeClr val="tx1"/>
              </a:solidFill>
              <a:round/>
              <a:headEnd/>
              <a:tailEnd/>
            </a:ln>
          </p:spPr>
          <p:txBody>
            <a:bodyPr/>
            <a:lstStyle/>
            <a:p>
              <a:pPr>
                <a:buNone/>
              </a:pPr>
              <a:endParaRPr lang="en-US" sz="1100" dirty="0"/>
            </a:p>
          </p:txBody>
        </p:sp>
        <p:sp>
          <p:nvSpPr>
            <p:cNvPr id="8231" name="Text Box 38"/>
            <p:cNvSpPr txBox="1">
              <a:spLocks noChangeArrowheads="1"/>
            </p:cNvSpPr>
            <p:nvPr/>
          </p:nvSpPr>
          <p:spPr bwMode="auto">
            <a:xfrm>
              <a:off x="5075561" y="2611015"/>
              <a:ext cx="1254125" cy="261610"/>
            </a:xfrm>
            <a:prstGeom prst="rect">
              <a:avLst/>
            </a:prstGeom>
            <a:noFill/>
            <a:ln w="9525">
              <a:noFill/>
              <a:miter lim="800000"/>
              <a:headEnd/>
              <a:tailEnd/>
            </a:ln>
          </p:spPr>
          <p:txBody>
            <a:bodyPr wrap="square">
              <a:spAutoFit/>
            </a:bodyPr>
            <a:lstStyle/>
            <a:p>
              <a:pPr algn="ctr">
                <a:buNone/>
              </a:pPr>
              <a:r>
                <a:rPr lang="en-US" sz="1100" dirty="0"/>
                <a:t>Interrupt_ack</a:t>
              </a:r>
            </a:p>
          </p:txBody>
        </p:sp>
        <p:sp>
          <p:nvSpPr>
            <p:cNvPr id="8232" name="Line 39"/>
            <p:cNvSpPr>
              <a:spLocks noChangeShapeType="1"/>
            </p:cNvSpPr>
            <p:nvPr/>
          </p:nvSpPr>
          <p:spPr bwMode="auto">
            <a:xfrm>
              <a:off x="6088387" y="2852315"/>
              <a:ext cx="0" cy="1641475"/>
            </a:xfrm>
            <a:prstGeom prst="line">
              <a:avLst/>
            </a:prstGeom>
            <a:noFill/>
            <a:ln w="9525">
              <a:solidFill>
                <a:schemeClr val="tx1"/>
              </a:solidFill>
              <a:round/>
              <a:headEnd/>
              <a:tailEnd/>
            </a:ln>
          </p:spPr>
          <p:txBody>
            <a:bodyPr/>
            <a:lstStyle/>
            <a:p>
              <a:pPr>
                <a:buNone/>
              </a:pPr>
              <a:endParaRPr lang="en-US" dirty="0"/>
            </a:p>
          </p:txBody>
        </p:sp>
        <p:sp>
          <p:nvSpPr>
            <p:cNvPr id="8233" name="Line 40"/>
            <p:cNvSpPr>
              <a:spLocks noChangeShapeType="1"/>
            </p:cNvSpPr>
            <p:nvPr/>
          </p:nvSpPr>
          <p:spPr bwMode="auto">
            <a:xfrm flipH="1">
              <a:off x="5232724" y="4493790"/>
              <a:ext cx="847725" cy="0"/>
            </a:xfrm>
            <a:prstGeom prst="line">
              <a:avLst/>
            </a:prstGeom>
            <a:noFill/>
            <a:ln w="9525">
              <a:solidFill>
                <a:schemeClr val="tx1"/>
              </a:solidFill>
              <a:round/>
              <a:headEnd/>
              <a:tailEnd type="triangle" w="med" len="med"/>
            </a:ln>
          </p:spPr>
          <p:txBody>
            <a:bodyPr/>
            <a:lstStyle/>
            <a:p>
              <a:pPr>
                <a:buNone/>
              </a:pPr>
              <a:endParaRPr lang="en-US" dirty="0"/>
            </a:p>
          </p:txBody>
        </p:sp>
        <p:sp>
          <p:nvSpPr>
            <p:cNvPr id="8234" name="AutoShape 41"/>
            <p:cNvSpPr>
              <a:spLocks noChangeArrowheads="1"/>
            </p:cNvSpPr>
            <p:nvPr/>
          </p:nvSpPr>
          <p:spPr bwMode="auto">
            <a:xfrm rot="5400000" flipH="1">
              <a:off x="8542662" y="1969665"/>
              <a:ext cx="185737" cy="382587"/>
            </a:xfrm>
            <a:prstGeom prst="flowChartOffpageConnector">
              <a:avLst/>
            </a:prstGeom>
            <a:noFill/>
            <a:ln w="9525">
              <a:solidFill>
                <a:schemeClr val="tx1"/>
              </a:solidFill>
              <a:miter lim="800000"/>
              <a:headEnd/>
              <a:tailEnd/>
            </a:ln>
          </p:spPr>
          <p:txBody>
            <a:bodyPr rot="10800000" vert="eaVert" wrap="none" anchor="ctr"/>
            <a:lstStyle/>
            <a:p>
              <a:pPr algn="ctr">
                <a:buNone/>
              </a:pPr>
              <a:r>
                <a:rPr lang="en-US" sz="1000" dirty="0"/>
                <a:t>alarm</a:t>
              </a:r>
            </a:p>
          </p:txBody>
        </p:sp>
        <p:sp>
          <p:nvSpPr>
            <p:cNvPr id="8235" name="AutoShape 42"/>
            <p:cNvSpPr>
              <a:spLocks noChangeArrowheads="1"/>
            </p:cNvSpPr>
            <p:nvPr/>
          </p:nvSpPr>
          <p:spPr bwMode="auto">
            <a:xfrm rot="5400000" flipH="1">
              <a:off x="8393437" y="2901527"/>
              <a:ext cx="185738" cy="261937"/>
            </a:xfrm>
            <a:prstGeom prst="flowChartOffpageConnector">
              <a:avLst/>
            </a:prstGeom>
            <a:noFill/>
            <a:ln w="9525">
              <a:solidFill>
                <a:schemeClr val="tx1"/>
              </a:solidFill>
              <a:miter lim="800000"/>
              <a:headEnd/>
              <a:tailEnd/>
            </a:ln>
          </p:spPr>
          <p:txBody>
            <a:bodyPr rot="10800000" vert="eaVert" wrap="none" anchor="ctr"/>
            <a:lstStyle/>
            <a:p>
              <a:pPr algn="ctr">
                <a:buNone/>
              </a:pPr>
              <a:r>
                <a:rPr lang="en-US" sz="1000" dirty="0"/>
                <a:t>tx</a:t>
              </a:r>
            </a:p>
          </p:txBody>
        </p:sp>
        <p:sp>
          <p:nvSpPr>
            <p:cNvPr id="8236" name="Line 43"/>
            <p:cNvSpPr>
              <a:spLocks noChangeShapeType="1"/>
            </p:cNvSpPr>
            <p:nvPr/>
          </p:nvSpPr>
          <p:spPr bwMode="auto">
            <a:xfrm flipH="1">
              <a:off x="3035624" y="4347740"/>
              <a:ext cx="1363663" cy="0"/>
            </a:xfrm>
            <a:prstGeom prst="line">
              <a:avLst/>
            </a:prstGeom>
            <a:noFill/>
            <a:ln w="9525">
              <a:solidFill>
                <a:schemeClr val="tx1"/>
              </a:solidFill>
              <a:round/>
              <a:headEnd/>
              <a:tailEnd/>
            </a:ln>
          </p:spPr>
          <p:txBody>
            <a:bodyPr/>
            <a:lstStyle/>
            <a:p>
              <a:pPr>
                <a:buNone/>
              </a:pPr>
              <a:endParaRPr lang="en-US" dirty="0"/>
            </a:p>
          </p:txBody>
        </p:sp>
        <p:sp>
          <p:nvSpPr>
            <p:cNvPr id="8237" name="Line 44"/>
            <p:cNvSpPr>
              <a:spLocks noChangeShapeType="1"/>
            </p:cNvSpPr>
            <p:nvPr/>
          </p:nvSpPr>
          <p:spPr bwMode="auto">
            <a:xfrm flipV="1">
              <a:off x="3029274" y="2428452"/>
              <a:ext cx="0" cy="1908175"/>
            </a:xfrm>
            <a:prstGeom prst="line">
              <a:avLst/>
            </a:prstGeom>
            <a:noFill/>
            <a:ln w="9525">
              <a:solidFill>
                <a:schemeClr val="tx1"/>
              </a:solidFill>
              <a:round/>
              <a:headEnd/>
              <a:tailEnd/>
            </a:ln>
          </p:spPr>
          <p:txBody>
            <a:bodyPr/>
            <a:lstStyle/>
            <a:p>
              <a:pPr>
                <a:buNone/>
              </a:pPr>
              <a:endParaRPr lang="en-US" dirty="0"/>
            </a:p>
          </p:txBody>
        </p:sp>
        <p:sp>
          <p:nvSpPr>
            <p:cNvPr id="8238" name="Text Box 45"/>
            <p:cNvSpPr txBox="1">
              <a:spLocks noChangeArrowheads="1"/>
            </p:cNvSpPr>
            <p:nvPr/>
          </p:nvSpPr>
          <p:spPr bwMode="auto">
            <a:xfrm>
              <a:off x="3294387" y="2172865"/>
              <a:ext cx="693737" cy="461665"/>
            </a:xfrm>
            <a:prstGeom prst="rect">
              <a:avLst/>
            </a:prstGeom>
            <a:noFill/>
            <a:ln w="9525">
              <a:noFill/>
              <a:miter lim="800000"/>
              <a:headEnd/>
              <a:tailEnd/>
            </a:ln>
          </p:spPr>
          <p:txBody>
            <a:bodyPr>
              <a:spAutoFit/>
            </a:bodyPr>
            <a:lstStyle/>
            <a:p>
              <a:pPr algn="ctr">
                <a:buNone/>
              </a:pPr>
              <a:r>
                <a:rPr lang="en-US" sz="1200" dirty="0"/>
                <a:t>interrupt</a:t>
              </a:r>
            </a:p>
          </p:txBody>
        </p:sp>
        <p:sp>
          <p:nvSpPr>
            <p:cNvPr id="8239" name="Rectangle 46"/>
            <p:cNvSpPr>
              <a:spLocks noChangeArrowheads="1"/>
            </p:cNvSpPr>
            <p:nvPr/>
          </p:nvSpPr>
          <p:spPr bwMode="auto">
            <a:xfrm>
              <a:off x="4402462" y="4168352"/>
              <a:ext cx="817562" cy="631825"/>
            </a:xfrm>
            <a:prstGeom prst="rect">
              <a:avLst/>
            </a:prstGeom>
            <a:noFill/>
            <a:ln w="9525">
              <a:solidFill>
                <a:schemeClr val="tx1"/>
              </a:solidFill>
              <a:miter lim="800000"/>
              <a:headEnd/>
              <a:tailEnd/>
            </a:ln>
          </p:spPr>
          <p:txBody>
            <a:bodyPr wrap="none" anchor="ctr"/>
            <a:lstStyle/>
            <a:p>
              <a:pPr algn="ctr">
                <a:buNone/>
              </a:pPr>
              <a:r>
                <a:rPr lang="en-US" sz="1400" b="1" dirty="0"/>
                <a:t>control </a:t>
              </a:r>
            </a:p>
          </p:txBody>
        </p:sp>
        <p:sp>
          <p:nvSpPr>
            <p:cNvPr id="8240" name="Line 47"/>
            <p:cNvSpPr>
              <a:spLocks noChangeShapeType="1"/>
            </p:cNvSpPr>
            <p:nvPr/>
          </p:nvSpPr>
          <p:spPr bwMode="auto">
            <a:xfrm>
              <a:off x="3845249" y="4631902"/>
              <a:ext cx="538163" cy="0"/>
            </a:xfrm>
            <a:prstGeom prst="line">
              <a:avLst/>
            </a:prstGeom>
            <a:noFill/>
            <a:ln w="9525">
              <a:solidFill>
                <a:schemeClr val="tx1"/>
              </a:solidFill>
              <a:round/>
              <a:headEnd/>
              <a:tailEnd/>
            </a:ln>
          </p:spPr>
          <p:txBody>
            <a:bodyPr/>
            <a:lstStyle/>
            <a:p>
              <a:pPr>
                <a:buNone/>
              </a:pPr>
              <a:endParaRPr lang="en-US" dirty="0"/>
            </a:p>
          </p:txBody>
        </p:sp>
        <p:sp>
          <p:nvSpPr>
            <p:cNvPr id="8241" name="AutoShape 48"/>
            <p:cNvSpPr>
              <a:spLocks noChangeArrowheads="1"/>
            </p:cNvSpPr>
            <p:nvPr/>
          </p:nvSpPr>
          <p:spPr bwMode="auto">
            <a:xfrm rot="-5400000">
              <a:off x="3133256" y="4013570"/>
              <a:ext cx="185737" cy="1222375"/>
            </a:xfrm>
            <a:prstGeom prst="flowChartOffpageConnector">
              <a:avLst/>
            </a:prstGeom>
            <a:noFill/>
            <a:ln w="9525">
              <a:solidFill>
                <a:schemeClr val="tx1"/>
              </a:solidFill>
              <a:miter lim="800000"/>
              <a:headEnd/>
              <a:tailEnd/>
            </a:ln>
          </p:spPr>
          <p:txBody>
            <a:bodyPr vert="eaVert" wrap="none" anchor="ctr"/>
            <a:lstStyle/>
            <a:p>
              <a:pPr algn="ctr">
                <a:buNone/>
              </a:pPr>
              <a:r>
                <a:rPr lang="en-US" sz="1000" dirty="0"/>
                <a:t>Interrupt_event</a:t>
              </a:r>
            </a:p>
          </p:txBody>
        </p:sp>
        <p:sp>
          <p:nvSpPr>
            <p:cNvPr id="8248" name="Rectangle 55"/>
            <p:cNvSpPr>
              <a:spLocks noChangeArrowheads="1"/>
            </p:cNvSpPr>
            <p:nvPr/>
          </p:nvSpPr>
          <p:spPr bwMode="auto">
            <a:xfrm>
              <a:off x="2524449" y="1987127"/>
              <a:ext cx="428625" cy="652463"/>
            </a:xfrm>
            <a:prstGeom prst="rect">
              <a:avLst/>
            </a:prstGeom>
            <a:noFill/>
            <a:ln w="9525">
              <a:solidFill>
                <a:schemeClr val="tx1"/>
              </a:solidFill>
              <a:miter lim="800000"/>
              <a:headEnd/>
              <a:tailEnd/>
            </a:ln>
          </p:spPr>
          <p:txBody>
            <a:bodyPr wrap="none"/>
            <a:lstStyle/>
            <a:p>
              <a:pPr>
                <a:buNone/>
              </a:pPr>
              <a:r>
                <a:rPr lang="en-US" sz="1000" b="1" dirty="0"/>
                <a:t>D     Q</a:t>
              </a:r>
            </a:p>
            <a:p>
              <a:pPr>
                <a:buNone/>
              </a:pPr>
              <a:endParaRPr lang="en-US" sz="1000" b="1" dirty="0"/>
            </a:p>
            <a:p>
              <a:pPr>
                <a:buNone/>
              </a:pPr>
              <a:r>
                <a:rPr lang="en-US" sz="1000" b="1" dirty="0"/>
                <a:t>en</a:t>
              </a:r>
            </a:p>
          </p:txBody>
        </p:sp>
        <p:sp>
          <p:nvSpPr>
            <p:cNvPr id="8249" name="AutoShape 56"/>
            <p:cNvSpPr>
              <a:spLocks noChangeArrowheads="1"/>
            </p:cNvSpPr>
            <p:nvPr/>
          </p:nvSpPr>
          <p:spPr bwMode="auto">
            <a:xfrm rot="-5400000">
              <a:off x="1852144" y="2176833"/>
              <a:ext cx="779462" cy="161925"/>
            </a:xfrm>
            <a:custGeom>
              <a:avLst/>
              <a:gdLst>
                <a:gd name="T0" fmla="*/ 2147483647 w 21600"/>
                <a:gd name="T1" fmla="*/ 34108814 h 21600"/>
                <a:gd name="T2" fmla="*/ 2147483647 w 21600"/>
                <a:gd name="T3" fmla="*/ 68217269 h 21600"/>
                <a:gd name="T4" fmla="*/ 2147483647 w 21600"/>
                <a:gd name="T5" fmla="*/ 34108814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solidFill>
                <a:schemeClr val="tx1"/>
              </a:solidFill>
              <a:miter lim="800000"/>
              <a:headEnd/>
              <a:tailEnd/>
            </a:ln>
          </p:spPr>
          <p:txBody>
            <a:bodyPr wrap="none" anchor="ctr"/>
            <a:lstStyle/>
            <a:p>
              <a:pPr>
                <a:buNone/>
              </a:pPr>
              <a:endParaRPr lang="en-US" sz="1100" dirty="0"/>
            </a:p>
          </p:txBody>
        </p:sp>
        <p:sp>
          <p:nvSpPr>
            <p:cNvPr id="8250" name="Line 57"/>
            <p:cNvSpPr>
              <a:spLocks noChangeShapeType="1"/>
            </p:cNvSpPr>
            <p:nvPr/>
          </p:nvSpPr>
          <p:spPr bwMode="auto">
            <a:xfrm>
              <a:off x="2332362" y="2134765"/>
              <a:ext cx="195262" cy="0"/>
            </a:xfrm>
            <a:prstGeom prst="line">
              <a:avLst/>
            </a:prstGeom>
            <a:noFill/>
            <a:ln w="57150">
              <a:solidFill>
                <a:schemeClr val="tx1"/>
              </a:solidFill>
              <a:round/>
              <a:headEnd/>
              <a:tailEnd/>
            </a:ln>
          </p:spPr>
          <p:txBody>
            <a:bodyPr/>
            <a:lstStyle/>
            <a:p>
              <a:pPr>
                <a:buNone/>
              </a:pPr>
              <a:endParaRPr lang="en-US" sz="1100" dirty="0"/>
            </a:p>
          </p:txBody>
        </p:sp>
        <p:sp>
          <p:nvSpPr>
            <p:cNvPr id="8251" name="Rectangle 58"/>
            <p:cNvSpPr>
              <a:spLocks noChangeArrowheads="1"/>
            </p:cNvSpPr>
            <p:nvPr/>
          </p:nvSpPr>
          <p:spPr bwMode="auto">
            <a:xfrm>
              <a:off x="784549" y="2007765"/>
              <a:ext cx="503238" cy="903287"/>
            </a:xfrm>
            <a:prstGeom prst="rect">
              <a:avLst/>
            </a:prstGeom>
            <a:noFill/>
            <a:ln w="9525">
              <a:solidFill>
                <a:schemeClr val="tx1"/>
              </a:solidFill>
              <a:miter lim="800000"/>
              <a:headEnd/>
              <a:tailEnd/>
            </a:ln>
          </p:spPr>
          <p:txBody>
            <a:bodyPr wrap="none"/>
            <a:lstStyle/>
            <a:p>
              <a:pPr algn="ctr">
                <a:buNone/>
              </a:pPr>
              <a:r>
                <a:rPr lang="en-US" sz="1100" b="1" dirty="0" err="1"/>
                <a:t>uart_rx</a:t>
              </a:r>
              <a:endParaRPr lang="en-US" sz="1100" b="1" dirty="0"/>
            </a:p>
            <a:p>
              <a:pPr algn="ctr">
                <a:buNone/>
              </a:pPr>
              <a:endParaRPr lang="en-US" sz="1100" b="1" dirty="0"/>
            </a:p>
          </p:txBody>
        </p:sp>
        <p:sp>
          <p:nvSpPr>
            <p:cNvPr id="8252" name="AutoShape 59"/>
            <p:cNvSpPr>
              <a:spLocks noChangeArrowheads="1"/>
            </p:cNvSpPr>
            <p:nvPr/>
          </p:nvSpPr>
          <p:spPr bwMode="auto">
            <a:xfrm rot="-5400000">
              <a:off x="252737" y="2050627"/>
              <a:ext cx="185738" cy="287337"/>
            </a:xfrm>
            <a:prstGeom prst="flowChartOffpageConnector">
              <a:avLst/>
            </a:prstGeom>
            <a:noFill/>
            <a:ln w="9525">
              <a:solidFill>
                <a:schemeClr val="tx1"/>
              </a:solidFill>
              <a:miter lim="800000"/>
              <a:headEnd/>
              <a:tailEnd/>
            </a:ln>
          </p:spPr>
          <p:txBody>
            <a:bodyPr vert="eaVert" wrap="none" anchor="ctr"/>
            <a:lstStyle/>
            <a:p>
              <a:pPr algn="ctr">
                <a:buNone/>
              </a:pPr>
              <a:r>
                <a:rPr lang="en-US" sz="1000" dirty="0"/>
                <a:t>rx</a:t>
              </a:r>
            </a:p>
          </p:txBody>
        </p:sp>
        <p:sp>
          <p:nvSpPr>
            <p:cNvPr id="8253" name="Line 60"/>
            <p:cNvSpPr>
              <a:spLocks noChangeShapeType="1"/>
            </p:cNvSpPr>
            <p:nvPr/>
          </p:nvSpPr>
          <p:spPr bwMode="auto">
            <a:xfrm>
              <a:off x="486099" y="2185565"/>
              <a:ext cx="309563" cy="0"/>
            </a:xfrm>
            <a:prstGeom prst="line">
              <a:avLst/>
            </a:prstGeom>
            <a:noFill/>
            <a:ln w="9525">
              <a:solidFill>
                <a:schemeClr val="tx1"/>
              </a:solidFill>
              <a:round/>
              <a:headEnd/>
              <a:tailEnd/>
            </a:ln>
          </p:spPr>
          <p:txBody>
            <a:bodyPr/>
            <a:lstStyle/>
            <a:p>
              <a:pPr>
                <a:buNone/>
              </a:pPr>
              <a:endParaRPr lang="en-US" dirty="0"/>
            </a:p>
          </p:txBody>
        </p:sp>
        <p:sp>
          <p:nvSpPr>
            <p:cNvPr id="8254" name="Line 61"/>
            <p:cNvSpPr>
              <a:spLocks noChangeShapeType="1"/>
            </p:cNvSpPr>
            <p:nvPr/>
          </p:nvSpPr>
          <p:spPr bwMode="auto">
            <a:xfrm>
              <a:off x="8102924" y="3039640"/>
              <a:ext cx="260350" cy="0"/>
            </a:xfrm>
            <a:prstGeom prst="line">
              <a:avLst/>
            </a:prstGeom>
            <a:noFill/>
            <a:ln w="9525">
              <a:solidFill>
                <a:schemeClr val="tx1"/>
              </a:solidFill>
              <a:round/>
              <a:headEnd/>
              <a:tailEnd/>
            </a:ln>
          </p:spPr>
          <p:txBody>
            <a:bodyPr/>
            <a:lstStyle/>
            <a:p>
              <a:pPr>
                <a:buNone/>
              </a:pPr>
              <a:endParaRPr lang="en-US" dirty="0"/>
            </a:p>
          </p:txBody>
        </p:sp>
        <p:sp>
          <p:nvSpPr>
            <p:cNvPr id="8255" name="AutoShape 62"/>
            <p:cNvSpPr>
              <a:spLocks noChangeArrowheads="1"/>
            </p:cNvSpPr>
            <p:nvPr/>
          </p:nvSpPr>
          <p:spPr bwMode="auto">
            <a:xfrm>
              <a:off x="6977387" y="2391940"/>
              <a:ext cx="244475" cy="211137"/>
            </a:xfrm>
            <a:prstGeom prst="flowChartDelay">
              <a:avLst/>
            </a:prstGeom>
            <a:noFill/>
            <a:ln w="9525">
              <a:solidFill>
                <a:schemeClr val="tx1"/>
              </a:solidFill>
              <a:miter lim="800000"/>
              <a:headEnd/>
              <a:tailEnd/>
            </a:ln>
          </p:spPr>
          <p:txBody>
            <a:bodyPr wrap="none" anchor="ctr"/>
            <a:lstStyle/>
            <a:p>
              <a:pPr>
                <a:buNone/>
              </a:pPr>
              <a:endParaRPr lang="en-US" dirty="0"/>
            </a:p>
          </p:txBody>
        </p:sp>
        <p:sp>
          <p:nvSpPr>
            <p:cNvPr id="8256" name="Line 63"/>
            <p:cNvSpPr>
              <a:spLocks noChangeShapeType="1"/>
            </p:cNvSpPr>
            <p:nvPr/>
          </p:nvSpPr>
          <p:spPr bwMode="auto">
            <a:xfrm flipH="1">
              <a:off x="7331399" y="2161752"/>
              <a:ext cx="382588" cy="0"/>
            </a:xfrm>
            <a:prstGeom prst="line">
              <a:avLst/>
            </a:prstGeom>
            <a:noFill/>
            <a:ln w="9525">
              <a:solidFill>
                <a:schemeClr val="tx1"/>
              </a:solidFill>
              <a:round/>
              <a:headEnd/>
              <a:tailEnd/>
            </a:ln>
          </p:spPr>
          <p:txBody>
            <a:bodyPr/>
            <a:lstStyle/>
            <a:p>
              <a:pPr>
                <a:buNone/>
              </a:pPr>
              <a:endParaRPr lang="en-US" dirty="0"/>
            </a:p>
          </p:txBody>
        </p:sp>
        <p:sp>
          <p:nvSpPr>
            <p:cNvPr id="8257" name="Line 64"/>
            <p:cNvSpPr>
              <a:spLocks noChangeShapeType="1"/>
            </p:cNvSpPr>
            <p:nvPr/>
          </p:nvSpPr>
          <p:spPr bwMode="auto">
            <a:xfrm>
              <a:off x="7225037" y="2495127"/>
              <a:ext cx="488950" cy="0"/>
            </a:xfrm>
            <a:prstGeom prst="line">
              <a:avLst/>
            </a:prstGeom>
            <a:noFill/>
            <a:ln w="9525">
              <a:solidFill>
                <a:schemeClr val="tx1"/>
              </a:solidFill>
              <a:round/>
              <a:headEnd/>
              <a:tailEnd/>
            </a:ln>
          </p:spPr>
          <p:txBody>
            <a:bodyPr/>
            <a:lstStyle/>
            <a:p>
              <a:pPr>
                <a:buNone/>
              </a:pPr>
              <a:endParaRPr lang="en-US" dirty="0"/>
            </a:p>
          </p:txBody>
        </p:sp>
        <p:sp>
          <p:nvSpPr>
            <p:cNvPr id="8258" name="Line 65"/>
            <p:cNvSpPr>
              <a:spLocks noChangeShapeType="1"/>
            </p:cNvSpPr>
            <p:nvPr/>
          </p:nvSpPr>
          <p:spPr bwMode="auto">
            <a:xfrm flipH="1">
              <a:off x="6547174" y="2552277"/>
              <a:ext cx="431800" cy="0"/>
            </a:xfrm>
            <a:prstGeom prst="line">
              <a:avLst/>
            </a:prstGeom>
            <a:noFill/>
            <a:ln w="9525">
              <a:solidFill>
                <a:schemeClr val="tx1"/>
              </a:solidFill>
              <a:round/>
              <a:headEnd/>
              <a:tailEnd/>
            </a:ln>
          </p:spPr>
          <p:txBody>
            <a:bodyPr/>
            <a:lstStyle/>
            <a:p>
              <a:pPr>
                <a:buNone/>
              </a:pPr>
              <a:endParaRPr lang="en-US" dirty="0"/>
            </a:p>
          </p:txBody>
        </p:sp>
        <p:sp>
          <p:nvSpPr>
            <p:cNvPr id="8259" name="AutoShape 66"/>
            <p:cNvSpPr>
              <a:spLocks noChangeArrowheads="1"/>
            </p:cNvSpPr>
            <p:nvPr/>
          </p:nvSpPr>
          <p:spPr bwMode="auto">
            <a:xfrm>
              <a:off x="6921824" y="2422102"/>
              <a:ext cx="55563" cy="57150"/>
            </a:xfrm>
            <a:prstGeom prst="flowChartConnector">
              <a:avLst/>
            </a:prstGeom>
            <a:noFill/>
            <a:ln w="9525">
              <a:solidFill>
                <a:schemeClr val="tx1"/>
              </a:solidFill>
              <a:round/>
              <a:headEnd/>
              <a:tailEnd/>
            </a:ln>
          </p:spPr>
          <p:txBody>
            <a:bodyPr wrap="none" anchor="ctr"/>
            <a:lstStyle/>
            <a:p>
              <a:pPr>
                <a:buNone/>
              </a:pPr>
              <a:endParaRPr lang="en-US" dirty="0"/>
            </a:p>
          </p:txBody>
        </p:sp>
        <p:sp>
          <p:nvSpPr>
            <p:cNvPr id="8260" name="Line 67"/>
            <p:cNvSpPr>
              <a:spLocks noChangeShapeType="1"/>
            </p:cNvSpPr>
            <p:nvPr/>
          </p:nvSpPr>
          <p:spPr bwMode="auto">
            <a:xfrm flipH="1" flipV="1">
              <a:off x="1283024" y="2161752"/>
              <a:ext cx="866775" cy="1588"/>
            </a:xfrm>
            <a:prstGeom prst="line">
              <a:avLst/>
            </a:prstGeom>
            <a:noFill/>
            <a:ln w="57150">
              <a:solidFill>
                <a:schemeClr val="tx1"/>
              </a:solidFill>
              <a:round/>
              <a:headEnd/>
              <a:tailEnd/>
            </a:ln>
          </p:spPr>
          <p:txBody>
            <a:bodyPr/>
            <a:lstStyle/>
            <a:p>
              <a:pPr>
                <a:buNone/>
              </a:pPr>
              <a:endParaRPr lang="en-US" sz="1100" dirty="0"/>
            </a:p>
          </p:txBody>
        </p:sp>
        <p:sp>
          <p:nvSpPr>
            <p:cNvPr id="8261" name="Line 68"/>
            <p:cNvSpPr>
              <a:spLocks noChangeShapeType="1"/>
            </p:cNvSpPr>
            <p:nvPr/>
          </p:nvSpPr>
          <p:spPr bwMode="auto">
            <a:xfrm flipH="1">
              <a:off x="2260924" y="1782340"/>
              <a:ext cx="4124325" cy="0"/>
            </a:xfrm>
            <a:prstGeom prst="line">
              <a:avLst/>
            </a:prstGeom>
            <a:noFill/>
            <a:ln w="9525">
              <a:solidFill>
                <a:schemeClr val="tx1"/>
              </a:solidFill>
              <a:round/>
              <a:headEnd/>
              <a:tailEnd/>
            </a:ln>
          </p:spPr>
          <p:txBody>
            <a:bodyPr/>
            <a:lstStyle/>
            <a:p>
              <a:pPr>
                <a:buNone/>
              </a:pPr>
              <a:endParaRPr lang="en-US" dirty="0"/>
            </a:p>
          </p:txBody>
        </p:sp>
        <p:sp>
          <p:nvSpPr>
            <p:cNvPr id="8262" name="Line 69"/>
            <p:cNvSpPr>
              <a:spLocks noChangeShapeType="1"/>
            </p:cNvSpPr>
            <p:nvPr/>
          </p:nvSpPr>
          <p:spPr bwMode="auto">
            <a:xfrm>
              <a:off x="2267274" y="1775990"/>
              <a:ext cx="0" cy="207962"/>
            </a:xfrm>
            <a:prstGeom prst="line">
              <a:avLst/>
            </a:prstGeom>
            <a:noFill/>
            <a:ln w="9525">
              <a:solidFill>
                <a:schemeClr val="tx1"/>
              </a:solidFill>
              <a:round/>
              <a:headEnd/>
              <a:tailEnd/>
            </a:ln>
          </p:spPr>
          <p:txBody>
            <a:bodyPr/>
            <a:lstStyle/>
            <a:p>
              <a:pPr>
                <a:buNone/>
              </a:pPr>
              <a:endParaRPr lang="en-US" sz="1100" dirty="0"/>
            </a:p>
          </p:txBody>
        </p:sp>
        <p:sp>
          <p:nvSpPr>
            <p:cNvPr id="8263" name="Line 70"/>
            <p:cNvSpPr>
              <a:spLocks noChangeShapeType="1"/>
            </p:cNvSpPr>
            <p:nvPr/>
          </p:nvSpPr>
          <p:spPr bwMode="auto">
            <a:xfrm flipH="1">
              <a:off x="1962474" y="2320502"/>
              <a:ext cx="195263" cy="0"/>
            </a:xfrm>
            <a:prstGeom prst="line">
              <a:avLst/>
            </a:prstGeom>
            <a:noFill/>
            <a:ln w="57150">
              <a:solidFill>
                <a:schemeClr val="tx1"/>
              </a:solidFill>
              <a:round/>
              <a:headEnd/>
              <a:tailEnd/>
            </a:ln>
          </p:spPr>
          <p:txBody>
            <a:bodyPr/>
            <a:lstStyle/>
            <a:p>
              <a:pPr>
                <a:buNone/>
              </a:pPr>
              <a:endParaRPr lang="en-US" sz="1100" dirty="0"/>
            </a:p>
          </p:txBody>
        </p:sp>
        <p:sp>
          <p:nvSpPr>
            <p:cNvPr id="8264" name="Line 71"/>
            <p:cNvSpPr>
              <a:spLocks noChangeShapeType="1"/>
            </p:cNvSpPr>
            <p:nvPr/>
          </p:nvSpPr>
          <p:spPr bwMode="auto">
            <a:xfrm flipH="1">
              <a:off x="1962474" y="2288752"/>
              <a:ext cx="7938" cy="1127125"/>
            </a:xfrm>
            <a:prstGeom prst="line">
              <a:avLst/>
            </a:prstGeom>
            <a:noFill/>
            <a:ln w="57150">
              <a:solidFill>
                <a:schemeClr val="tx1"/>
              </a:solidFill>
              <a:round/>
              <a:headEnd/>
              <a:tailEnd/>
            </a:ln>
          </p:spPr>
          <p:txBody>
            <a:bodyPr/>
            <a:lstStyle/>
            <a:p>
              <a:pPr>
                <a:buNone/>
              </a:pPr>
              <a:endParaRPr lang="en-US" sz="1100" dirty="0"/>
            </a:p>
          </p:txBody>
        </p:sp>
        <p:sp>
          <p:nvSpPr>
            <p:cNvPr id="8265" name="Line 72"/>
            <p:cNvSpPr>
              <a:spLocks noChangeShapeType="1"/>
            </p:cNvSpPr>
            <p:nvPr/>
          </p:nvSpPr>
          <p:spPr bwMode="auto">
            <a:xfrm>
              <a:off x="1290962" y="2879302"/>
              <a:ext cx="644525" cy="0"/>
            </a:xfrm>
            <a:prstGeom prst="line">
              <a:avLst/>
            </a:prstGeom>
            <a:noFill/>
            <a:ln w="9525">
              <a:solidFill>
                <a:schemeClr val="tx1"/>
              </a:solidFill>
              <a:round/>
              <a:headEnd/>
              <a:tailEnd/>
            </a:ln>
          </p:spPr>
          <p:txBody>
            <a:bodyPr/>
            <a:lstStyle/>
            <a:p>
              <a:pPr>
                <a:buNone/>
              </a:pPr>
              <a:endParaRPr lang="en-US" sz="1100" dirty="0"/>
            </a:p>
          </p:txBody>
        </p:sp>
        <p:sp>
          <p:nvSpPr>
            <p:cNvPr id="8266" name="Text Box 73"/>
            <p:cNvSpPr txBox="1">
              <a:spLocks noChangeArrowheads="1"/>
            </p:cNvSpPr>
            <p:nvPr/>
          </p:nvSpPr>
          <p:spPr bwMode="auto">
            <a:xfrm>
              <a:off x="1281437" y="2287165"/>
              <a:ext cx="764537" cy="261610"/>
            </a:xfrm>
            <a:prstGeom prst="rect">
              <a:avLst/>
            </a:prstGeom>
            <a:noFill/>
            <a:ln w="9525">
              <a:noFill/>
              <a:miter lim="800000"/>
              <a:headEnd/>
              <a:tailEnd/>
            </a:ln>
          </p:spPr>
          <p:txBody>
            <a:bodyPr wrap="square">
              <a:spAutoFit/>
            </a:bodyPr>
            <a:lstStyle/>
            <a:p>
              <a:pPr algn="ctr">
                <a:buNone/>
              </a:pPr>
              <a:r>
                <a:rPr lang="en-US" sz="1100" dirty="0"/>
                <a:t>rx_data</a:t>
              </a:r>
            </a:p>
          </p:txBody>
        </p:sp>
        <p:sp>
          <p:nvSpPr>
            <p:cNvPr id="8267" name="Line 74"/>
            <p:cNvSpPr>
              <a:spLocks noChangeShapeType="1"/>
            </p:cNvSpPr>
            <p:nvPr/>
          </p:nvSpPr>
          <p:spPr bwMode="auto">
            <a:xfrm>
              <a:off x="8107687" y="3458740"/>
              <a:ext cx="400050" cy="0"/>
            </a:xfrm>
            <a:prstGeom prst="line">
              <a:avLst/>
            </a:prstGeom>
            <a:noFill/>
            <a:ln w="19050">
              <a:solidFill>
                <a:schemeClr val="tx1"/>
              </a:solidFill>
              <a:round/>
              <a:headEnd/>
              <a:tailEnd/>
            </a:ln>
          </p:spPr>
          <p:txBody>
            <a:bodyPr/>
            <a:lstStyle/>
            <a:p>
              <a:pPr>
                <a:buNone/>
              </a:pPr>
              <a:endParaRPr lang="en-US" dirty="0"/>
            </a:p>
          </p:txBody>
        </p:sp>
        <p:sp>
          <p:nvSpPr>
            <p:cNvPr id="8268" name="Line 75"/>
            <p:cNvSpPr>
              <a:spLocks noChangeShapeType="1"/>
            </p:cNvSpPr>
            <p:nvPr/>
          </p:nvSpPr>
          <p:spPr bwMode="auto">
            <a:xfrm>
              <a:off x="8507737" y="3458740"/>
              <a:ext cx="0" cy="1452562"/>
            </a:xfrm>
            <a:prstGeom prst="line">
              <a:avLst/>
            </a:prstGeom>
            <a:noFill/>
            <a:ln w="19050">
              <a:solidFill>
                <a:schemeClr val="tx1"/>
              </a:solidFill>
              <a:round/>
              <a:headEnd/>
              <a:tailEnd/>
            </a:ln>
          </p:spPr>
          <p:txBody>
            <a:bodyPr/>
            <a:lstStyle/>
            <a:p>
              <a:pPr>
                <a:buNone/>
              </a:pPr>
              <a:endParaRPr lang="en-US" dirty="0"/>
            </a:p>
          </p:txBody>
        </p:sp>
        <p:sp>
          <p:nvSpPr>
            <p:cNvPr id="8269" name="Line 76"/>
            <p:cNvSpPr>
              <a:spLocks noChangeShapeType="1"/>
            </p:cNvSpPr>
            <p:nvPr/>
          </p:nvSpPr>
          <p:spPr bwMode="auto">
            <a:xfrm flipH="1" flipV="1">
              <a:off x="1637037" y="4895427"/>
              <a:ext cx="6870700" cy="7938"/>
            </a:xfrm>
            <a:prstGeom prst="line">
              <a:avLst/>
            </a:prstGeom>
            <a:noFill/>
            <a:ln w="19050">
              <a:solidFill>
                <a:schemeClr val="tx1"/>
              </a:solidFill>
              <a:round/>
              <a:headEnd/>
              <a:tailEnd/>
            </a:ln>
          </p:spPr>
          <p:txBody>
            <a:bodyPr/>
            <a:lstStyle/>
            <a:p>
              <a:pPr>
                <a:buNone/>
              </a:pPr>
              <a:endParaRPr lang="en-US" dirty="0"/>
            </a:p>
          </p:txBody>
        </p:sp>
        <p:sp>
          <p:nvSpPr>
            <p:cNvPr id="8270" name="Line 77"/>
            <p:cNvSpPr>
              <a:spLocks noChangeShapeType="1"/>
            </p:cNvSpPr>
            <p:nvPr/>
          </p:nvSpPr>
          <p:spPr bwMode="auto">
            <a:xfrm flipV="1">
              <a:off x="1640212" y="3082502"/>
              <a:ext cx="0" cy="1811338"/>
            </a:xfrm>
            <a:prstGeom prst="line">
              <a:avLst/>
            </a:prstGeom>
            <a:noFill/>
            <a:ln w="19050">
              <a:solidFill>
                <a:schemeClr val="tx1"/>
              </a:solidFill>
              <a:round/>
              <a:headEnd/>
              <a:tailEnd/>
            </a:ln>
          </p:spPr>
          <p:txBody>
            <a:bodyPr/>
            <a:lstStyle/>
            <a:p>
              <a:pPr>
                <a:buNone/>
              </a:pPr>
              <a:endParaRPr lang="en-US" dirty="0"/>
            </a:p>
          </p:txBody>
        </p:sp>
        <p:sp>
          <p:nvSpPr>
            <p:cNvPr id="8271" name="Line 78"/>
            <p:cNvSpPr>
              <a:spLocks noChangeShapeType="1"/>
            </p:cNvSpPr>
            <p:nvPr/>
          </p:nvSpPr>
          <p:spPr bwMode="auto">
            <a:xfrm flipV="1">
              <a:off x="1648149" y="3076152"/>
              <a:ext cx="298450" cy="1588"/>
            </a:xfrm>
            <a:prstGeom prst="line">
              <a:avLst/>
            </a:prstGeom>
            <a:noFill/>
            <a:ln w="19050">
              <a:solidFill>
                <a:schemeClr val="tx1"/>
              </a:solidFill>
              <a:round/>
              <a:headEnd/>
              <a:tailEnd/>
            </a:ln>
          </p:spPr>
          <p:txBody>
            <a:bodyPr/>
            <a:lstStyle/>
            <a:p>
              <a:pPr>
                <a:buNone/>
              </a:pPr>
              <a:endParaRPr lang="en-US" sz="1100" dirty="0"/>
            </a:p>
          </p:txBody>
        </p:sp>
        <p:sp>
          <p:nvSpPr>
            <p:cNvPr id="8272" name="Text Box 79"/>
            <p:cNvSpPr txBox="1">
              <a:spLocks noChangeArrowheads="1"/>
            </p:cNvSpPr>
            <p:nvPr/>
          </p:nvSpPr>
          <p:spPr bwMode="auto">
            <a:xfrm>
              <a:off x="489275" y="2833265"/>
              <a:ext cx="1508124" cy="261610"/>
            </a:xfrm>
            <a:prstGeom prst="rect">
              <a:avLst/>
            </a:prstGeom>
            <a:noFill/>
            <a:ln w="9525">
              <a:noFill/>
              <a:miter lim="800000"/>
              <a:headEnd/>
              <a:tailEnd/>
            </a:ln>
          </p:spPr>
          <p:txBody>
            <a:bodyPr wrap="square">
              <a:spAutoFit/>
            </a:bodyPr>
            <a:lstStyle/>
            <a:p>
              <a:pPr algn="ctr">
                <a:buNone/>
              </a:pPr>
              <a:r>
                <a:rPr lang="en-US" sz="1100" dirty="0"/>
                <a:t>tx_full, tx_half_full</a:t>
              </a:r>
            </a:p>
          </p:txBody>
        </p:sp>
        <p:sp>
          <p:nvSpPr>
            <p:cNvPr id="8273" name="Text Box 80"/>
            <p:cNvSpPr txBox="1">
              <a:spLocks noChangeArrowheads="1"/>
            </p:cNvSpPr>
            <p:nvPr/>
          </p:nvSpPr>
          <p:spPr bwMode="auto">
            <a:xfrm>
              <a:off x="1036169" y="2645940"/>
              <a:ext cx="1036276" cy="261610"/>
            </a:xfrm>
            <a:prstGeom prst="rect">
              <a:avLst/>
            </a:prstGeom>
            <a:noFill/>
            <a:ln w="9525">
              <a:noFill/>
              <a:miter lim="800000"/>
              <a:headEnd/>
              <a:tailEnd/>
            </a:ln>
          </p:spPr>
          <p:txBody>
            <a:bodyPr wrap="square">
              <a:spAutoFit/>
            </a:bodyPr>
            <a:lstStyle/>
            <a:p>
              <a:pPr algn="ctr">
                <a:buNone/>
              </a:pPr>
              <a:r>
                <a:rPr lang="en-US" sz="1100" dirty="0"/>
                <a:t>rx_half_full</a:t>
              </a:r>
            </a:p>
          </p:txBody>
        </p:sp>
        <p:sp>
          <p:nvSpPr>
            <p:cNvPr id="8274" name="Line 81"/>
            <p:cNvSpPr>
              <a:spLocks noChangeShapeType="1"/>
            </p:cNvSpPr>
            <p:nvPr/>
          </p:nvSpPr>
          <p:spPr bwMode="auto">
            <a:xfrm>
              <a:off x="1287787" y="2672927"/>
              <a:ext cx="644525" cy="0"/>
            </a:xfrm>
            <a:prstGeom prst="line">
              <a:avLst/>
            </a:prstGeom>
            <a:noFill/>
            <a:ln w="9525">
              <a:solidFill>
                <a:schemeClr val="tx1"/>
              </a:solidFill>
              <a:round/>
              <a:headEnd/>
              <a:tailEnd/>
            </a:ln>
          </p:spPr>
          <p:txBody>
            <a:bodyPr/>
            <a:lstStyle/>
            <a:p>
              <a:pPr>
                <a:buNone/>
              </a:pPr>
              <a:endParaRPr lang="en-US" sz="1100" dirty="0"/>
            </a:p>
          </p:txBody>
        </p:sp>
        <p:sp>
          <p:nvSpPr>
            <p:cNvPr id="8275" name="Text Box 82"/>
            <p:cNvSpPr txBox="1">
              <a:spLocks noChangeArrowheads="1"/>
            </p:cNvSpPr>
            <p:nvPr/>
          </p:nvSpPr>
          <p:spPr bwMode="auto">
            <a:xfrm>
              <a:off x="1465842" y="2463377"/>
              <a:ext cx="570990" cy="261610"/>
            </a:xfrm>
            <a:prstGeom prst="rect">
              <a:avLst/>
            </a:prstGeom>
            <a:noFill/>
            <a:ln w="9525">
              <a:noFill/>
              <a:miter lim="800000"/>
              <a:headEnd/>
              <a:tailEnd/>
            </a:ln>
          </p:spPr>
          <p:txBody>
            <a:bodyPr wrap="none">
              <a:spAutoFit/>
            </a:bodyPr>
            <a:lstStyle/>
            <a:p>
              <a:pPr algn="ctr">
                <a:buNone/>
              </a:pPr>
              <a:r>
                <a:rPr lang="en-US" sz="1100" dirty="0"/>
                <a:t>rx_full</a:t>
              </a:r>
            </a:p>
          </p:txBody>
        </p:sp>
        <p:sp>
          <p:nvSpPr>
            <p:cNvPr id="8276" name="Line 83"/>
            <p:cNvSpPr>
              <a:spLocks noChangeShapeType="1"/>
            </p:cNvSpPr>
            <p:nvPr/>
          </p:nvSpPr>
          <p:spPr bwMode="auto">
            <a:xfrm>
              <a:off x="1281437" y="2515765"/>
              <a:ext cx="669925" cy="0"/>
            </a:xfrm>
            <a:prstGeom prst="line">
              <a:avLst/>
            </a:prstGeom>
            <a:noFill/>
            <a:ln w="9525">
              <a:solidFill>
                <a:schemeClr val="tx1"/>
              </a:solidFill>
              <a:round/>
              <a:headEnd/>
              <a:tailEnd/>
            </a:ln>
          </p:spPr>
          <p:txBody>
            <a:bodyPr/>
            <a:lstStyle/>
            <a:p>
              <a:pPr>
                <a:buNone/>
              </a:pPr>
              <a:endParaRPr lang="en-US" sz="1100" dirty="0"/>
            </a:p>
          </p:txBody>
        </p:sp>
        <p:sp>
          <p:nvSpPr>
            <p:cNvPr id="8277" name="Line 84"/>
            <p:cNvSpPr>
              <a:spLocks noChangeShapeType="1"/>
            </p:cNvSpPr>
            <p:nvPr/>
          </p:nvSpPr>
          <p:spPr bwMode="auto">
            <a:xfrm flipH="1">
              <a:off x="1616399" y="2296690"/>
              <a:ext cx="327025" cy="0"/>
            </a:xfrm>
            <a:prstGeom prst="line">
              <a:avLst/>
            </a:prstGeom>
            <a:noFill/>
            <a:ln w="12700">
              <a:solidFill>
                <a:schemeClr val="tx1"/>
              </a:solidFill>
              <a:round/>
              <a:headEnd/>
              <a:tailEnd/>
            </a:ln>
          </p:spPr>
          <p:txBody>
            <a:bodyPr/>
            <a:lstStyle/>
            <a:p>
              <a:pPr>
                <a:buNone/>
              </a:pPr>
              <a:endParaRPr lang="en-US" sz="1100" dirty="0"/>
            </a:p>
          </p:txBody>
        </p:sp>
        <p:sp>
          <p:nvSpPr>
            <p:cNvPr id="8278" name="Text Box 85"/>
            <p:cNvSpPr txBox="1">
              <a:spLocks noChangeArrowheads="1"/>
            </p:cNvSpPr>
            <p:nvPr/>
          </p:nvSpPr>
          <p:spPr bwMode="auto">
            <a:xfrm>
              <a:off x="1195282" y="2174452"/>
              <a:ext cx="498906" cy="261610"/>
            </a:xfrm>
            <a:prstGeom prst="rect">
              <a:avLst/>
            </a:prstGeom>
            <a:noFill/>
            <a:ln w="9525">
              <a:noFill/>
              <a:miter lim="800000"/>
              <a:headEnd/>
              <a:tailEnd/>
            </a:ln>
          </p:spPr>
          <p:txBody>
            <a:bodyPr wrap="square">
              <a:spAutoFit/>
            </a:bodyPr>
            <a:lstStyle/>
            <a:p>
              <a:pPr algn="ctr">
                <a:buNone/>
              </a:pPr>
              <a:r>
                <a:rPr lang="en-US" sz="1100" dirty="0"/>
                <a:t>000</a:t>
              </a:r>
            </a:p>
          </p:txBody>
        </p:sp>
        <p:sp>
          <p:nvSpPr>
            <p:cNvPr id="8279" name="Rectangle 86"/>
            <p:cNvSpPr>
              <a:spLocks noChangeArrowheads="1"/>
            </p:cNvSpPr>
            <p:nvPr/>
          </p:nvSpPr>
          <p:spPr bwMode="auto">
            <a:xfrm>
              <a:off x="7699699" y="1304502"/>
              <a:ext cx="612775" cy="517525"/>
            </a:xfrm>
            <a:prstGeom prst="rect">
              <a:avLst/>
            </a:prstGeom>
            <a:noFill/>
            <a:ln w="9525">
              <a:solidFill>
                <a:schemeClr val="tx1"/>
              </a:solidFill>
              <a:miter lim="800000"/>
              <a:headEnd/>
              <a:tailEnd/>
            </a:ln>
          </p:spPr>
          <p:txBody>
            <a:bodyPr wrap="none" anchor="ctr"/>
            <a:lstStyle/>
            <a:p>
              <a:pPr algn="ctr">
                <a:buNone/>
              </a:pPr>
              <a:r>
                <a:rPr lang="en-US" sz="1200" dirty="0"/>
                <a:t>Baud</a:t>
              </a:r>
            </a:p>
            <a:p>
              <a:pPr algn="ctr">
                <a:buNone/>
              </a:pPr>
              <a:r>
                <a:rPr lang="en-US" sz="1200" dirty="0"/>
                <a:t>Count</a:t>
              </a:r>
            </a:p>
          </p:txBody>
        </p:sp>
        <p:sp>
          <p:nvSpPr>
            <p:cNvPr id="8280" name="Line 87"/>
            <p:cNvSpPr>
              <a:spLocks noChangeShapeType="1"/>
            </p:cNvSpPr>
            <p:nvPr/>
          </p:nvSpPr>
          <p:spPr bwMode="auto">
            <a:xfrm flipH="1">
              <a:off x="7479037" y="3172990"/>
              <a:ext cx="146050" cy="0"/>
            </a:xfrm>
            <a:prstGeom prst="line">
              <a:avLst/>
            </a:prstGeom>
            <a:noFill/>
            <a:ln w="9525">
              <a:solidFill>
                <a:schemeClr val="tx1"/>
              </a:solidFill>
              <a:round/>
              <a:headEnd/>
              <a:tailEnd/>
            </a:ln>
          </p:spPr>
          <p:txBody>
            <a:bodyPr/>
            <a:lstStyle/>
            <a:p>
              <a:pPr>
                <a:buNone/>
              </a:pPr>
              <a:endParaRPr lang="en-US" dirty="0"/>
            </a:p>
          </p:txBody>
        </p:sp>
        <p:sp>
          <p:nvSpPr>
            <p:cNvPr id="8281" name="Line 88"/>
            <p:cNvSpPr>
              <a:spLocks noChangeShapeType="1"/>
            </p:cNvSpPr>
            <p:nvPr/>
          </p:nvSpPr>
          <p:spPr bwMode="auto">
            <a:xfrm flipH="1" flipV="1">
              <a:off x="7471099" y="1572790"/>
              <a:ext cx="7938" cy="1600200"/>
            </a:xfrm>
            <a:prstGeom prst="line">
              <a:avLst/>
            </a:prstGeom>
            <a:noFill/>
            <a:ln w="9525">
              <a:solidFill>
                <a:schemeClr val="tx1"/>
              </a:solidFill>
              <a:round/>
              <a:headEnd/>
              <a:tailEnd/>
            </a:ln>
          </p:spPr>
          <p:txBody>
            <a:bodyPr/>
            <a:lstStyle/>
            <a:p>
              <a:pPr>
                <a:buNone/>
              </a:pPr>
              <a:endParaRPr lang="en-US" dirty="0"/>
            </a:p>
          </p:txBody>
        </p:sp>
        <p:sp>
          <p:nvSpPr>
            <p:cNvPr id="8282" name="Line 89"/>
            <p:cNvSpPr>
              <a:spLocks noChangeShapeType="1"/>
            </p:cNvSpPr>
            <p:nvPr/>
          </p:nvSpPr>
          <p:spPr bwMode="auto">
            <a:xfrm flipH="1">
              <a:off x="694062" y="1568027"/>
              <a:ext cx="6997700" cy="6350"/>
            </a:xfrm>
            <a:prstGeom prst="line">
              <a:avLst/>
            </a:prstGeom>
            <a:noFill/>
            <a:ln w="9525">
              <a:solidFill>
                <a:schemeClr val="tx1"/>
              </a:solidFill>
              <a:round/>
              <a:headEnd/>
              <a:tailEnd/>
            </a:ln>
          </p:spPr>
          <p:txBody>
            <a:bodyPr/>
            <a:lstStyle/>
            <a:p>
              <a:pPr>
                <a:buNone/>
              </a:pPr>
              <a:endParaRPr lang="en-US" dirty="0"/>
            </a:p>
          </p:txBody>
        </p:sp>
        <p:sp>
          <p:nvSpPr>
            <p:cNvPr id="8283" name="Line 90"/>
            <p:cNvSpPr>
              <a:spLocks noChangeShapeType="1"/>
            </p:cNvSpPr>
            <p:nvPr/>
          </p:nvSpPr>
          <p:spPr bwMode="auto">
            <a:xfrm>
              <a:off x="694062" y="1572790"/>
              <a:ext cx="0" cy="963612"/>
            </a:xfrm>
            <a:prstGeom prst="line">
              <a:avLst/>
            </a:prstGeom>
            <a:noFill/>
            <a:ln w="9525">
              <a:solidFill>
                <a:schemeClr val="tx1"/>
              </a:solidFill>
              <a:round/>
              <a:headEnd/>
              <a:tailEnd/>
            </a:ln>
          </p:spPr>
          <p:txBody>
            <a:bodyPr/>
            <a:lstStyle/>
            <a:p>
              <a:pPr>
                <a:buNone/>
              </a:pPr>
              <a:endParaRPr lang="en-US" sz="1100" dirty="0"/>
            </a:p>
          </p:txBody>
        </p:sp>
        <p:sp>
          <p:nvSpPr>
            <p:cNvPr id="8284" name="Line 91"/>
            <p:cNvSpPr>
              <a:spLocks noChangeShapeType="1"/>
            </p:cNvSpPr>
            <p:nvPr/>
          </p:nvSpPr>
          <p:spPr bwMode="auto">
            <a:xfrm>
              <a:off x="686124" y="2553865"/>
              <a:ext cx="98425" cy="0"/>
            </a:xfrm>
            <a:prstGeom prst="line">
              <a:avLst/>
            </a:prstGeom>
            <a:noFill/>
            <a:ln w="9525">
              <a:solidFill>
                <a:schemeClr val="tx1"/>
              </a:solidFill>
              <a:round/>
              <a:headEnd/>
              <a:tailEnd/>
            </a:ln>
          </p:spPr>
          <p:txBody>
            <a:bodyPr/>
            <a:lstStyle/>
            <a:p>
              <a:pPr>
                <a:buNone/>
              </a:pPr>
              <a:endParaRPr lang="en-US" sz="1100" dirty="0"/>
            </a:p>
          </p:txBody>
        </p:sp>
        <p:sp>
          <p:nvSpPr>
            <p:cNvPr id="8285" name="Text Box 92"/>
            <p:cNvSpPr txBox="1">
              <a:spLocks noChangeArrowheads="1"/>
            </p:cNvSpPr>
            <p:nvPr/>
          </p:nvSpPr>
          <p:spPr bwMode="auto">
            <a:xfrm>
              <a:off x="3505200" y="1306090"/>
              <a:ext cx="1183337" cy="276999"/>
            </a:xfrm>
            <a:prstGeom prst="rect">
              <a:avLst/>
            </a:prstGeom>
            <a:noFill/>
            <a:ln w="9525">
              <a:noFill/>
              <a:miter lim="800000"/>
              <a:headEnd/>
              <a:tailEnd/>
            </a:ln>
          </p:spPr>
          <p:txBody>
            <a:bodyPr wrap="none">
              <a:spAutoFit/>
            </a:bodyPr>
            <a:lstStyle/>
            <a:p>
              <a:pPr algn="ctr">
                <a:buNone/>
              </a:pPr>
              <a:r>
                <a:rPr lang="en-US" sz="1200" dirty="0"/>
                <a:t>en_16_x_baud</a:t>
              </a:r>
            </a:p>
          </p:txBody>
        </p:sp>
        <p:sp>
          <p:nvSpPr>
            <p:cNvPr id="8288" name="Line 95"/>
            <p:cNvSpPr>
              <a:spLocks noChangeShapeType="1"/>
            </p:cNvSpPr>
            <p:nvPr/>
          </p:nvSpPr>
          <p:spPr bwMode="auto">
            <a:xfrm>
              <a:off x="6390012" y="1785515"/>
              <a:ext cx="0" cy="661987"/>
            </a:xfrm>
            <a:prstGeom prst="line">
              <a:avLst/>
            </a:prstGeom>
            <a:noFill/>
            <a:ln w="9525">
              <a:solidFill>
                <a:schemeClr val="tx1"/>
              </a:solidFill>
              <a:round/>
              <a:headEnd/>
              <a:tailEnd/>
            </a:ln>
          </p:spPr>
          <p:txBody>
            <a:bodyPr/>
            <a:lstStyle/>
            <a:p>
              <a:pPr>
                <a:buNone/>
              </a:pPr>
              <a:endParaRPr lang="en-US" sz="1100" dirty="0"/>
            </a:p>
          </p:txBody>
        </p:sp>
      </p:grpSp>
      <p:sp>
        <p:nvSpPr>
          <p:cNvPr id="7" name="Oval Callout 6"/>
          <p:cNvSpPr/>
          <p:nvPr/>
        </p:nvSpPr>
        <p:spPr bwMode="auto">
          <a:xfrm>
            <a:off x="335576" y="5662695"/>
            <a:ext cx="1231107" cy="562630"/>
          </a:xfrm>
          <a:prstGeom prst="wedgeEllipseCallout">
            <a:avLst>
              <a:gd name="adj1" fmla="val 3855"/>
              <a:gd name="adj2" fmla="val -385666"/>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Narrow" pitchFamily="34" charset="0"/>
              </a:rPr>
              <a:t>UART</a:t>
            </a:r>
          </a:p>
        </p:txBody>
      </p:sp>
      <p:sp>
        <p:nvSpPr>
          <p:cNvPr id="103" name="Oval Callout 102"/>
          <p:cNvSpPr/>
          <p:nvPr/>
        </p:nvSpPr>
        <p:spPr bwMode="auto">
          <a:xfrm>
            <a:off x="4335786" y="1073964"/>
            <a:ext cx="1870171" cy="822305"/>
          </a:xfrm>
          <a:prstGeom prst="wedgeEllipseCallout">
            <a:avLst>
              <a:gd name="adj1" fmla="val 128240"/>
              <a:gd name="adj2" fmla="val 48056"/>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Narrow" pitchFamily="34" charset="0"/>
              </a:rPr>
              <a:t>Baud</a:t>
            </a:r>
            <a:r>
              <a:rPr kumimoji="0" lang="en-US" sz="1600" b="0" i="0" u="none" strike="noStrike" cap="none" normalizeH="0" dirty="0">
                <a:ln>
                  <a:noFill/>
                </a:ln>
                <a:solidFill>
                  <a:schemeClr val="tx1"/>
                </a:solidFill>
                <a:effectLst/>
                <a:latin typeface="Arial Narrow" pitchFamily="34" charset="0"/>
              </a:rPr>
              <a:t> Rate Clock Module</a:t>
            </a:r>
            <a:endParaRPr kumimoji="0" lang="en-US" sz="1600" b="0" i="0" u="none" strike="noStrike" cap="none" normalizeH="0" baseline="0" dirty="0">
              <a:ln>
                <a:noFill/>
              </a:ln>
              <a:solidFill>
                <a:schemeClr val="tx1"/>
              </a:solidFill>
              <a:effectLst/>
              <a:latin typeface="Arial Narrow"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37BBDBA-0255-4BA4-9F0F-648E9B75EF9D}"/>
                  </a:ext>
                </a:extLst>
              </p14:cNvPr>
              <p14:cNvContentPartPr/>
              <p14:nvPr/>
            </p14:nvContentPartPr>
            <p14:xfrm>
              <a:off x="96480" y="605520"/>
              <a:ext cx="8890200" cy="4749480"/>
            </p14:xfrm>
          </p:contentPart>
        </mc:Choice>
        <mc:Fallback>
          <p:pic>
            <p:nvPicPr>
              <p:cNvPr id="2" name="Ink 1">
                <a:extLst>
                  <a:ext uri="{FF2B5EF4-FFF2-40B4-BE49-F238E27FC236}">
                    <a16:creationId xmlns:a16="http://schemas.microsoft.com/office/drawing/2014/main" id="{237BBDBA-0255-4BA4-9F0F-648E9B75EF9D}"/>
                  </a:ext>
                </a:extLst>
              </p:cNvPr>
              <p:cNvPicPr/>
              <p:nvPr/>
            </p:nvPicPr>
            <p:blipFill>
              <a:blip r:embed="rId4"/>
              <a:stretch>
                <a:fillRect/>
              </a:stretch>
            </p:blipFill>
            <p:spPr>
              <a:xfrm>
                <a:off x="87120" y="596160"/>
                <a:ext cx="8908920" cy="4768200"/>
              </a:xfrm>
              <a:prstGeom prst="rect">
                <a:avLst/>
              </a:prstGeom>
            </p:spPr>
          </p:pic>
        </mc:Fallback>
      </mc:AlternateContent>
    </p:spTree>
    <p:extLst>
      <p:ext uri="{BB962C8B-B14F-4D97-AF65-F5344CB8AC3E}">
        <p14:creationId xmlns:p14="http://schemas.microsoft.com/office/powerpoint/2010/main" val="1912083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Effect transition="in" filter="fade">
                                      <p:cBhvr>
                                        <p:cTn id="15"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84AF0-C379-40F1-B6CB-E419C316BFCD}"/>
              </a:ext>
            </a:extLst>
          </p:cNvPr>
          <p:cNvSpPr>
            <a:spLocks noGrp="1"/>
          </p:cNvSpPr>
          <p:nvPr>
            <p:ph type="title"/>
          </p:nvPr>
        </p:nvSpPr>
        <p:spPr/>
        <p:txBody>
          <a:bodyPr/>
          <a:lstStyle/>
          <a:p>
            <a:r>
              <a:rPr lang="en-US" altLang="zh-CN" sz="2000" dirty="0">
                <a:cs typeface="Times New Roman" pitchFamily="18" charset="0"/>
              </a:rPr>
              <a:t>Zybo Zynq-7000 ARM/FPGA SoC Trainer Board</a:t>
            </a:r>
            <a:endParaRPr lang="en-US" dirty="0"/>
          </a:p>
        </p:txBody>
      </p:sp>
      <p:sp>
        <p:nvSpPr>
          <p:cNvPr id="2" name="Text Placeholder 1"/>
          <p:cNvSpPr>
            <a:spLocks noGrp="1"/>
          </p:cNvSpPr>
          <p:nvPr>
            <p:ph type="body" sz="quarter" idx="10"/>
          </p:nvPr>
        </p:nvSpPr>
        <p:spPr/>
        <p:txBody>
          <a:bodyPr/>
          <a:lstStyle/>
          <a:p>
            <a:r>
              <a:rPr lang="en-US" dirty="0"/>
              <a:t>Digilent</a:t>
            </a:r>
          </a:p>
          <a:p>
            <a:r>
              <a:rPr lang="en-US" dirty="0"/>
              <a:t>$189</a:t>
            </a:r>
          </a:p>
          <a:p>
            <a:r>
              <a:rPr lang="en-US" dirty="0"/>
              <a:t>Voucher for Xilinx Vivado Design Suite: Design Edition </a:t>
            </a:r>
            <a:br>
              <a:rPr lang="en-US" dirty="0"/>
            </a:br>
            <a:r>
              <a:rPr lang="en-US" i="1" dirty="0"/>
              <a:t>(One full seat, node locked, device-locked to the Zynq-7000 XC7Z010)</a:t>
            </a:r>
            <a:endParaRPr lang="en-US" dirty="0"/>
          </a:p>
          <a:p>
            <a:r>
              <a:rPr lang="en-US" dirty="0"/>
              <a:t>4GB microSD card</a:t>
            </a:r>
          </a:p>
          <a:p>
            <a:r>
              <a:rPr lang="en-US" dirty="0"/>
              <a:t>Micro USB cable</a:t>
            </a:r>
          </a:p>
          <a:p>
            <a:r>
              <a:rPr lang="en-US" dirty="0"/>
              <a:t>5V 2.5A switching power supply </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 y="3620854"/>
            <a:ext cx="4213860" cy="31394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434" y="2876505"/>
            <a:ext cx="4312920" cy="2278380"/>
          </a:xfrm>
          <a:prstGeom prst="rect">
            <a:avLst/>
          </a:prstGeom>
        </p:spPr>
      </p:pic>
    </p:spTree>
    <p:extLst>
      <p:ext uri="{BB962C8B-B14F-4D97-AF65-F5344CB8AC3E}">
        <p14:creationId xmlns:p14="http://schemas.microsoft.com/office/powerpoint/2010/main" val="375015069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dirty="0"/>
              <a:t>UART Real-Time Clock Files</a:t>
            </a:r>
          </a:p>
        </p:txBody>
      </p:sp>
      <p:sp>
        <p:nvSpPr>
          <p:cNvPr id="7" name="Text Placeholder 6">
            <a:extLst>
              <a:ext uri="{FF2B5EF4-FFF2-40B4-BE49-F238E27FC236}">
                <a16:creationId xmlns:a16="http://schemas.microsoft.com/office/drawing/2014/main" id="{8D1EEAA0-2CF0-47BD-9048-B05C6FA6CF45}"/>
              </a:ext>
            </a:extLst>
          </p:cNvPr>
          <p:cNvSpPr>
            <a:spLocks noGrp="1"/>
          </p:cNvSpPr>
          <p:nvPr>
            <p:ph type="body" sz="quarter" idx="10"/>
          </p:nvPr>
        </p:nvSpPr>
        <p:spPr/>
        <p:txBody>
          <a:bodyPr/>
          <a:lstStyle/>
          <a:p>
            <a:r>
              <a:rPr lang="en-US" dirty="0"/>
              <a:t>bbfifo_16x8.v – 16-level 8-bit first-in-first-out (FIFO) buffer </a:t>
            </a:r>
          </a:p>
          <a:p>
            <a:r>
              <a:rPr lang="en-US" dirty="0"/>
              <a:t>kcpsm3.v – CPU</a:t>
            </a:r>
          </a:p>
          <a:p>
            <a:r>
              <a:rPr lang="en-US" dirty="0"/>
              <a:t>kcuart_rx.v – uart receive module</a:t>
            </a:r>
          </a:p>
          <a:p>
            <a:r>
              <a:rPr lang="en-US" dirty="0"/>
              <a:t>kcuart_tx.v – uart transmit module</a:t>
            </a:r>
          </a:p>
          <a:p>
            <a:r>
              <a:rPr lang="en-US" dirty="0"/>
              <a:t>uart_clock.v  - top-level clock module</a:t>
            </a:r>
          </a:p>
          <a:p>
            <a:r>
              <a:rPr lang="en-US" dirty="0"/>
              <a:t>uart_rx.v – top-level uart receive module </a:t>
            </a:r>
          </a:p>
          <a:p>
            <a:r>
              <a:rPr lang="en-US" dirty="0"/>
              <a:t>uart_tx.v – top-level uart transmit module</a:t>
            </a:r>
          </a:p>
          <a:p>
            <a:r>
              <a:rPr lang="en-US" dirty="0"/>
              <a:t>UCLOCK.v – instruction ROM</a:t>
            </a:r>
          </a:p>
          <a:p>
            <a:endParaRPr lang="en-US" dirty="0"/>
          </a:p>
        </p:txBody>
      </p:sp>
      <p:pic>
        <p:nvPicPr>
          <p:cNvPr id="9" name="Picture 8">
            <a:extLst>
              <a:ext uri="{FF2B5EF4-FFF2-40B4-BE49-F238E27FC236}">
                <a16:creationId xmlns:a16="http://schemas.microsoft.com/office/drawing/2014/main" id="{733B7C0B-8954-44B8-B4E0-D5F2CBA6CD3D}"/>
              </a:ext>
            </a:extLst>
          </p:cNvPr>
          <p:cNvPicPr>
            <a:picLocks noChangeAspect="1"/>
          </p:cNvPicPr>
          <p:nvPr/>
        </p:nvPicPr>
        <p:blipFill>
          <a:blip r:embed="rId2"/>
          <a:stretch>
            <a:fillRect/>
          </a:stretch>
        </p:blipFill>
        <p:spPr>
          <a:xfrm>
            <a:off x="5257800" y="1905000"/>
            <a:ext cx="3754996" cy="3429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1BE5281-F5DF-45E2-A2E6-D08D9BAF3F58}"/>
                  </a:ext>
                </a:extLst>
              </p14:cNvPr>
              <p14:cNvContentPartPr/>
              <p14:nvPr/>
            </p14:nvContentPartPr>
            <p14:xfrm>
              <a:off x="632880" y="359280"/>
              <a:ext cx="7398360" cy="3361320"/>
            </p14:xfrm>
          </p:contentPart>
        </mc:Choice>
        <mc:Fallback>
          <p:pic>
            <p:nvPicPr>
              <p:cNvPr id="2" name="Ink 1">
                <a:extLst>
                  <a:ext uri="{FF2B5EF4-FFF2-40B4-BE49-F238E27FC236}">
                    <a16:creationId xmlns:a16="http://schemas.microsoft.com/office/drawing/2014/main" id="{91BE5281-F5DF-45E2-A2E6-D08D9BAF3F58}"/>
                  </a:ext>
                </a:extLst>
              </p:cNvPr>
              <p:cNvPicPr/>
              <p:nvPr/>
            </p:nvPicPr>
            <p:blipFill>
              <a:blip r:embed="rId4"/>
              <a:stretch>
                <a:fillRect/>
              </a:stretch>
            </p:blipFill>
            <p:spPr>
              <a:xfrm>
                <a:off x="623520" y="349920"/>
                <a:ext cx="7417080" cy="3380040"/>
              </a:xfrm>
              <a:prstGeom prst="rect">
                <a:avLst/>
              </a:prstGeom>
            </p:spPr>
          </p:pic>
        </mc:Fallback>
      </mc:AlternateContent>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dirty="0"/>
              <a:t>UART Real-Time Clock</a:t>
            </a:r>
          </a:p>
        </p:txBody>
      </p:sp>
      <p:sp>
        <p:nvSpPr>
          <p:cNvPr id="7172" name="Rectangle 3"/>
          <p:cNvSpPr>
            <a:spLocks noGrp="1" noChangeArrowheads="1"/>
          </p:cNvSpPr>
          <p:nvPr>
            <p:ph idx="1"/>
          </p:nvPr>
        </p:nvSpPr>
        <p:spPr>
          <a:xfrm>
            <a:off x="609600" y="752475"/>
            <a:ext cx="7924800" cy="4894263"/>
          </a:xfrm>
        </p:spPr>
        <p:txBody>
          <a:bodyPr/>
          <a:lstStyle/>
          <a:p>
            <a:r>
              <a:rPr lang="en-US" sz="2400" dirty="0"/>
              <a:t>The design understands some simple ASCII commands</a:t>
            </a:r>
          </a:p>
          <a:p>
            <a:pPr lvl="1"/>
            <a:r>
              <a:rPr lang="en-US" sz="2000" dirty="0"/>
              <a:t>TIME – current time displayed according to 24 hour clock in format hh:mm:ss</a:t>
            </a:r>
          </a:p>
          <a:p>
            <a:pPr lvl="1"/>
            <a:r>
              <a:rPr lang="en-US" sz="2000" dirty="0"/>
              <a:t>TIME hh:mm:ss – allows time to be set according to 24 hour clock</a:t>
            </a:r>
          </a:p>
          <a:p>
            <a:pPr lvl="1"/>
            <a:r>
              <a:rPr lang="en-US" sz="2000" dirty="0"/>
              <a:t>ALARM – current alarm time will be displayed according to 24 hour clock.  The current status of the alarm will be displayed (ON, OFF, Active)</a:t>
            </a:r>
          </a:p>
          <a:p>
            <a:pPr lvl="1"/>
            <a:r>
              <a:rPr lang="en-US" sz="2000" dirty="0"/>
              <a:t>ALARM hh:mm:ss – allows the alarm to be set according to the 24 hour clock.  The new alarm time and current status will be displayed.</a:t>
            </a:r>
          </a:p>
          <a:p>
            <a:pPr lvl="1"/>
            <a:r>
              <a:rPr lang="en-US" sz="2000" dirty="0"/>
              <a:t>ALARM ON – Enables the alarm to be active.  Current alarm time and status will be displayed.</a:t>
            </a:r>
          </a:p>
          <a:p>
            <a:pPr lvl="1"/>
            <a:r>
              <a:rPr lang="en-US" sz="2000" dirty="0"/>
              <a:t>ALARM OFF – Disables the alarm.  Current alarm time and status will be displayed</a:t>
            </a:r>
          </a:p>
          <a:p>
            <a:pPr lvl="1"/>
            <a:r>
              <a:rPr lang="en-US" sz="2000" dirty="0"/>
              <a:t>Alarm LED is LD3 on Zybo</a:t>
            </a:r>
          </a:p>
          <a:p>
            <a:pPr lvl="1"/>
            <a:r>
              <a:rPr lang="en-US" sz="2000" dirty="0"/>
              <a:t>Clock Locked is LD0 on Zybo</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936EF18-5E9F-4302-A1A0-BD615EFC1EFC}"/>
                  </a:ext>
                </a:extLst>
              </p14:cNvPr>
              <p14:cNvContentPartPr/>
              <p14:nvPr/>
            </p14:nvContentPartPr>
            <p14:xfrm>
              <a:off x="2669760" y="5218920"/>
              <a:ext cx="2520720" cy="477360"/>
            </p14:xfrm>
          </p:contentPart>
        </mc:Choice>
        <mc:Fallback xmlns="">
          <p:pic>
            <p:nvPicPr>
              <p:cNvPr id="2" name="Ink 1">
                <a:extLst>
                  <a:ext uri="{FF2B5EF4-FFF2-40B4-BE49-F238E27FC236}">
                    <a16:creationId xmlns:a16="http://schemas.microsoft.com/office/drawing/2014/main" id="{5936EF18-5E9F-4302-A1A0-BD615EFC1EFC}"/>
                  </a:ext>
                </a:extLst>
              </p:cNvPr>
              <p:cNvPicPr/>
              <p:nvPr/>
            </p:nvPicPr>
            <p:blipFill>
              <a:blip r:embed="rId3"/>
              <a:stretch>
                <a:fillRect/>
              </a:stretch>
            </p:blipFill>
            <p:spPr>
              <a:xfrm>
                <a:off x="2660400" y="5209560"/>
                <a:ext cx="2539440" cy="496080"/>
              </a:xfrm>
              <a:prstGeom prst="rect">
                <a:avLst/>
              </a:prstGeom>
            </p:spPr>
          </p:pic>
        </mc:Fallback>
      </mc:AlternateContent>
    </p:spTree>
    <p:extLst>
      <p:ext uri="{BB962C8B-B14F-4D97-AF65-F5344CB8AC3E}">
        <p14:creationId xmlns:p14="http://schemas.microsoft.com/office/powerpoint/2010/main" val="15372618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dirty="0"/>
              <a:t>UART Real-Time Clock Schematic with Vivado</a:t>
            </a:r>
          </a:p>
        </p:txBody>
      </p:sp>
      <p:sp>
        <p:nvSpPr>
          <p:cNvPr id="7" name="Text Placeholder 6">
            <a:extLst>
              <a:ext uri="{FF2B5EF4-FFF2-40B4-BE49-F238E27FC236}">
                <a16:creationId xmlns:a16="http://schemas.microsoft.com/office/drawing/2014/main" id="{CE592D16-785B-4C79-822D-4943F9A1FED1}"/>
              </a:ext>
            </a:extLst>
          </p:cNvPr>
          <p:cNvSpPr>
            <a:spLocks noGrp="1"/>
          </p:cNvSpPr>
          <p:nvPr>
            <p:ph type="body" sz="quarter" idx="10"/>
          </p:nvPr>
        </p:nvSpPr>
        <p:spPr/>
        <p:txBody>
          <a:bodyPr/>
          <a:lstStyle/>
          <a:p>
            <a:r>
              <a:rPr lang="en-US" dirty="0"/>
              <a:t>Internal System clock is 55MHz</a:t>
            </a:r>
          </a:p>
          <a:p>
            <a:r>
              <a:rPr lang="en-US" dirty="0"/>
              <a:t>UART Baud Rate is 38,400</a:t>
            </a:r>
          </a:p>
          <a:p>
            <a:r>
              <a:rPr lang="en-US" dirty="0"/>
              <a:t>lock shows system clock is normal</a:t>
            </a:r>
          </a:p>
          <a:p>
            <a:r>
              <a:rPr lang="en-US" dirty="0"/>
              <a:t>alarm shows time alarm status</a:t>
            </a:r>
          </a:p>
          <a:p>
            <a:r>
              <a:rPr lang="en-US" dirty="0"/>
              <a:t>clk is 125MHz on Zybo</a:t>
            </a:r>
          </a:p>
          <a:p>
            <a:r>
              <a:rPr lang="en-US" dirty="0"/>
              <a:t>rx and tx are receive &amp;</a:t>
            </a:r>
            <a:br>
              <a:rPr lang="en-US" dirty="0"/>
            </a:br>
            <a:r>
              <a:rPr lang="en-US" dirty="0"/>
              <a:t>transmit of UART</a:t>
            </a:r>
          </a:p>
        </p:txBody>
      </p:sp>
      <p:pic>
        <p:nvPicPr>
          <p:cNvPr id="3" name="Picture 2">
            <a:extLst>
              <a:ext uri="{FF2B5EF4-FFF2-40B4-BE49-F238E27FC236}">
                <a16:creationId xmlns:a16="http://schemas.microsoft.com/office/drawing/2014/main" id="{56420DB5-EA7A-4F43-90BF-54FF84BF7E56}"/>
              </a:ext>
            </a:extLst>
          </p:cNvPr>
          <p:cNvPicPr>
            <a:picLocks noChangeAspect="1"/>
          </p:cNvPicPr>
          <p:nvPr/>
        </p:nvPicPr>
        <p:blipFill>
          <a:blip r:embed="rId2"/>
          <a:stretch>
            <a:fillRect/>
          </a:stretch>
        </p:blipFill>
        <p:spPr>
          <a:xfrm>
            <a:off x="5938" y="4373673"/>
            <a:ext cx="9144000" cy="2448885"/>
          </a:xfrm>
          <a:prstGeom prst="rect">
            <a:avLst/>
          </a:prstGeom>
        </p:spPr>
      </p:pic>
      <p:pic>
        <p:nvPicPr>
          <p:cNvPr id="6" name="Picture 5">
            <a:extLst>
              <a:ext uri="{FF2B5EF4-FFF2-40B4-BE49-F238E27FC236}">
                <a16:creationId xmlns:a16="http://schemas.microsoft.com/office/drawing/2014/main" id="{D57093A1-2DCD-4B57-8FC9-46D7BFDA395C}"/>
              </a:ext>
            </a:extLst>
          </p:cNvPr>
          <p:cNvPicPr>
            <a:picLocks noChangeAspect="1"/>
          </p:cNvPicPr>
          <p:nvPr/>
        </p:nvPicPr>
        <p:blipFill>
          <a:blip r:embed="rId3"/>
          <a:stretch>
            <a:fillRect/>
          </a:stretch>
        </p:blipFill>
        <p:spPr>
          <a:xfrm>
            <a:off x="5562600" y="500305"/>
            <a:ext cx="3400425" cy="3614495"/>
          </a:xfrm>
          <a:prstGeom prst="rect">
            <a:avLst/>
          </a:prstGeom>
        </p:spPr>
      </p:pic>
      <p:pic>
        <p:nvPicPr>
          <p:cNvPr id="4" name="Picture 3"/>
          <p:cNvPicPr>
            <a:picLocks noChangeAspect="1"/>
          </p:cNvPicPr>
          <p:nvPr/>
        </p:nvPicPr>
        <p:blipFill>
          <a:blip r:embed="rId4"/>
          <a:stretch>
            <a:fillRect/>
          </a:stretch>
        </p:blipFill>
        <p:spPr>
          <a:xfrm>
            <a:off x="3500801" y="3048000"/>
            <a:ext cx="1989998" cy="1923314"/>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35047E3-201E-45C6-8EF4-2574E4672653}"/>
                  </a:ext>
                </a:extLst>
              </p14:cNvPr>
              <p14:cNvContentPartPr/>
              <p14:nvPr/>
            </p14:nvContentPartPr>
            <p14:xfrm>
              <a:off x="1513800" y="1166760"/>
              <a:ext cx="2857680" cy="2282040"/>
            </p14:xfrm>
          </p:contentPart>
        </mc:Choice>
        <mc:Fallback>
          <p:pic>
            <p:nvPicPr>
              <p:cNvPr id="2" name="Ink 1">
                <a:extLst>
                  <a:ext uri="{FF2B5EF4-FFF2-40B4-BE49-F238E27FC236}">
                    <a16:creationId xmlns:a16="http://schemas.microsoft.com/office/drawing/2014/main" id="{235047E3-201E-45C6-8EF4-2574E4672653}"/>
                  </a:ext>
                </a:extLst>
              </p:cNvPr>
              <p:cNvPicPr/>
              <p:nvPr/>
            </p:nvPicPr>
            <p:blipFill>
              <a:blip r:embed="rId6"/>
              <a:stretch>
                <a:fillRect/>
              </a:stretch>
            </p:blipFill>
            <p:spPr>
              <a:xfrm>
                <a:off x="1504440" y="1157400"/>
                <a:ext cx="2876400" cy="2300760"/>
              </a:xfrm>
              <a:prstGeom prst="rect">
                <a:avLst/>
              </a:prstGeom>
            </p:spPr>
          </p:pic>
        </mc:Fallback>
      </mc:AlternateContent>
    </p:spTree>
    <p:extLst>
      <p:ext uri="{BB962C8B-B14F-4D97-AF65-F5344CB8AC3E}">
        <p14:creationId xmlns:p14="http://schemas.microsoft.com/office/powerpoint/2010/main" val="4039715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ea typeface="宋体" charset="-122"/>
              </a:rPr>
              <a:t>Clock and Basic I/O Devices on the Zybo Board</a:t>
            </a:r>
            <a:endParaRPr lang="en-US" dirty="0"/>
          </a:p>
        </p:txBody>
      </p:sp>
      <p:sp>
        <p:nvSpPr>
          <p:cNvPr id="2" name="Text Placeholder 1">
            <a:extLst>
              <a:ext uri="{FF2B5EF4-FFF2-40B4-BE49-F238E27FC236}">
                <a16:creationId xmlns:a16="http://schemas.microsoft.com/office/drawing/2014/main" id="{6D106716-B726-4B33-9E1B-930283F27C3C}"/>
              </a:ext>
            </a:extLst>
          </p:cNvPr>
          <p:cNvSpPr>
            <a:spLocks noGrp="1"/>
          </p:cNvSpPr>
          <p:nvPr>
            <p:ph type="body" sz="quarter" idx="10"/>
          </p:nvPr>
        </p:nvSpPr>
        <p:spPr/>
        <p:txBody>
          <a:bodyPr/>
          <a:lstStyle/>
          <a:p>
            <a:r>
              <a:rPr lang="en-US" sz="1800" dirty="0">
                <a:effectLst/>
                <a:latin typeface="Times New Roman" panose="02020603050405020304" pitchFamily="18" charset="0"/>
                <a:ea typeface="SimSun" panose="02010600030101010101" pitchFamily="2" charset="-122"/>
              </a:rPr>
              <a:t>Zybo PL side uses an external 125MHz clock on pin L16. This is the clock source for the uart test circuit. The internal clock of 55MHz is generated by clock IP module</a:t>
            </a:r>
          </a:p>
          <a:p>
            <a:r>
              <a:rPr lang="en-US" sz="1800" dirty="0">
                <a:latin typeface="Times New Roman" panose="02020603050405020304" pitchFamily="18" charset="0"/>
                <a:ea typeface="SimSun" panose="02010600030101010101" pitchFamily="2" charset="-122"/>
              </a:rPr>
              <a:t>lock is connected to LD0 on pin M14</a:t>
            </a:r>
          </a:p>
          <a:p>
            <a:r>
              <a:rPr lang="en-US" sz="1800" dirty="0">
                <a:latin typeface="Times New Roman" panose="02020603050405020304" pitchFamily="18" charset="0"/>
                <a:ea typeface="SimSun" panose="02010600030101010101" pitchFamily="2" charset="-122"/>
              </a:rPr>
              <a:t>alarm is connected to LD3 on pin D18</a:t>
            </a:r>
          </a:p>
          <a:p>
            <a:r>
              <a:rPr lang="en-US" sz="1800" dirty="0">
                <a:latin typeface="Times New Roman" panose="02020603050405020304" pitchFamily="18" charset="0"/>
                <a:ea typeface="SimSun" panose="02010600030101010101" pitchFamily="2" charset="-122"/>
              </a:rPr>
              <a:t>rx and tx are connected to a Pmod</a:t>
            </a:r>
            <a:br>
              <a:rPr lang="en-US" sz="1800" dirty="0">
                <a:latin typeface="Times New Roman" panose="02020603050405020304" pitchFamily="18" charset="0"/>
                <a:ea typeface="SimSun" panose="02010600030101010101" pitchFamily="2" charset="-122"/>
              </a:rPr>
            </a:br>
            <a:r>
              <a:rPr lang="en-US" sz="1800" dirty="0">
                <a:latin typeface="Times New Roman" panose="02020603050405020304" pitchFamily="18" charset="0"/>
                <a:ea typeface="SimSun" panose="02010600030101010101" pitchFamily="2" charset="-122"/>
              </a:rPr>
              <a:t>connector</a:t>
            </a:r>
            <a:endParaRPr lang="en-US" dirty="0"/>
          </a:p>
        </p:txBody>
      </p:sp>
      <p:pic>
        <p:nvPicPr>
          <p:cNvPr id="12" name="Picture 11"/>
          <p:cNvPicPr>
            <a:picLocks noChangeAspect="1"/>
          </p:cNvPicPr>
          <p:nvPr/>
        </p:nvPicPr>
        <p:blipFill>
          <a:blip r:embed="rId3"/>
          <a:stretch>
            <a:fillRect/>
          </a:stretch>
        </p:blipFill>
        <p:spPr>
          <a:xfrm>
            <a:off x="4422918" y="2236044"/>
            <a:ext cx="4492482" cy="4152823"/>
          </a:xfrm>
          <a:prstGeom prst="rect">
            <a:avLst/>
          </a:prstGeom>
        </p:spPr>
      </p:pic>
      <p:grpSp>
        <p:nvGrpSpPr>
          <p:cNvPr id="5" name="Group 4">
            <a:extLst>
              <a:ext uri="{FF2B5EF4-FFF2-40B4-BE49-F238E27FC236}">
                <a16:creationId xmlns:a16="http://schemas.microsoft.com/office/drawing/2014/main" id="{3B6FA512-4A76-41FA-9712-653668DF1CE3}"/>
              </a:ext>
            </a:extLst>
          </p:cNvPr>
          <p:cNvGrpSpPr/>
          <p:nvPr/>
        </p:nvGrpSpPr>
        <p:grpSpPr>
          <a:xfrm>
            <a:off x="304800" y="3883287"/>
            <a:ext cx="3498850" cy="2517513"/>
            <a:chOff x="381000" y="1736987"/>
            <a:chExt cx="3498850" cy="2517513"/>
          </a:xfrm>
        </p:grpSpPr>
        <p:pic>
          <p:nvPicPr>
            <p:cNvPr id="4" name="Picture 3">
              <a:extLst>
                <a:ext uri="{FF2B5EF4-FFF2-40B4-BE49-F238E27FC236}">
                  <a16:creationId xmlns:a16="http://schemas.microsoft.com/office/drawing/2014/main" id="{58E56378-4CBF-4B6D-A6BF-2C8376D8AC55}"/>
                </a:ext>
              </a:extLst>
            </p:cNvPr>
            <p:cNvPicPr/>
            <p:nvPr/>
          </p:nvPicPr>
          <p:blipFill>
            <a:blip r:embed="rId4"/>
            <a:stretch>
              <a:fillRect/>
            </a:stretch>
          </p:blipFill>
          <p:spPr>
            <a:xfrm>
              <a:off x="381000" y="1736987"/>
              <a:ext cx="3498850" cy="1577340"/>
            </a:xfrm>
            <a:prstGeom prst="rect">
              <a:avLst/>
            </a:prstGeom>
          </p:spPr>
        </p:pic>
        <p:sp>
          <p:nvSpPr>
            <p:cNvPr id="3" name="Speech Bubble: Rectangle 2">
              <a:extLst>
                <a:ext uri="{FF2B5EF4-FFF2-40B4-BE49-F238E27FC236}">
                  <a16:creationId xmlns:a16="http://schemas.microsoft.com/office/drawing/2014/main" id="{6A4F5F54-B21E-4F49-8BD4-E973381F4A39}"/>
                </a:ext>
              </a:extLst>
            </p:cNvPr>
            <p:cNvSpPr/>
            <p:nvPr/>
          </p:nvSpPr>
          <p:spPr bwMode="auto">
            <a:xfrm>
              <a:off x="1646712" y="3873500"/>
              <a:ext cx="914400" cy="381000"/>
            </a:xfrm>
            <a:prstGeom prst="wedgeRectCallout">
              <a:avLst>
                <a:gd name="adj1" fmla="val -42911"/>
                <a:gd name="adj2" fmla="val -380097"/>
              </a:avLst>
            </a:prstGeom>
            <a:solidFill>
              <a:srgbClr val="92D05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600" b="0" i="0" u="none" strike="noStrike" cap="none" normalizeH="0" baseline="0" dirty="0">
                  <a:ln>
                    <a:noFill/>
                  </a:ln>
                  <a:solidFill>
                    <a:srgbClr val="002060"/>
                  </a:solidFill>
                  <a:effectLst/>
                  <a:latin typeface="Tahoma" pitchFamily="34" charset="0"/>
                </a:rPr>
                <a:t>125MHz</a:t>
              </a:r>
            </a:p>
          </p:txBody>
        </p:sp>
      </p:gr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9025906-A922-4BDA-AF36-50422920C81D}"/>
                  </a:ext>
                </a:extLst>
              </p14:cNvPr>
              <p14:cNvContentPartPr/>
              <p14:nvPr/>
            </p14:nvContentPartPr>
            <p14:xfrm>
              <a:off x="795960" y="150480"/>
              <a:ext cx="7644600" cy="5402880"/>
            </p14:xfrm>
          </p:contentPart>
        </mc:Choice>
        <mc:Fallback>
          <p:pic>
            <p:nvPicPr>
              <p:cNvPr id="6" name="Ink 5">
                <a:extLst>
                  <a:ext uri="{FF2B5EF4-FFF2-40B4-BE49-F238E27FC236}">
                    <a16:creationId xmlns:a16="http://schemas.microsoft.com/office/drawing/2014/main" id="{39025906-A922-4BDA-AF36-50422920C81D}"/>
                  </a:ext>
                </a:extLst>
              </p:cNvPr>
              <p:cNvPicPr/>
              <p:nvPr/>
            </p:nvPicPr>
            <p:blipFill>
              <a:blip r:embed="rId6"/>
              <a:stretch>
                <a:fillRect/>
              </a:stretch>
            </p:blipFill>
            <p:spPr>
              <a:xfrm>
                <a:off x="786600" y="141120"/>
                <a:ext cx="7663320" cy="5421600"/>
              </a:xfrm>
              <a:prstGeom prst="rect">
                <a:avLst/>
              </a:prstGeom>
            </p:spPr>
          </p:pic>
        </mc:Fallback>
      </mc:AlternateContent>
    </p:spTree>
    <p:extLst>
      <p:ext uri="{BB962C8B-B14F-4D97-AF65-F5344CB8AC3E}">
        <p14:creationId xmlns:p14="http://schemas.microsoft.com/office/powerpoint/2010/main" val="105160218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ea typeface="宋体" charset="-122"/>
              </a:rPr>
              <a:t>Pmod Connectors on the Zybo Board</a:t>
            </a:r>
            <a:endParaRPr lang="en-US" dirty="0"/>
          </a:p>
        </p:txBody>
      </p:sp>
      <p:sp>
        <p:nvSpPr>
          <p:cNvPr id="2" name="Text Placeholder 1">
            <a:extLst>
              <a:ext uri="{FF2B5EF4-FFF2-40B4-BE49-F238E27FC236}">
                <a16:creationId xmlns:a16="http://schemas.microsoft.com/office/drawing/2014/main" id="{B241F675-FB58-4A0C-B4B6-D580538AF164}"/>
              </a:ext>
            </a:extLst>
          </p:cNvPr>
          <p:cNvSpPr>
            <a:spLocks noGrp="1"/>
          </p:cNvSpPr>
          <p:nvPr>
            <p:ph type="body" sz="quarter" idx="10"/>
          </p:nvPr>
        </p:nvSpPr>
        <p:spPr/>
        <p:txBody>
          <a:bodyPr/>
          <a:lstStyle/>
          <a:p>
            <a:r>
              <a:rPr lang="en-US" dirty="0"/>
              <a:t>Wire rx is connected to JB2 on pin U20</a:t>
            </a:r>
          </a:p>
          <a:p>
            <a:r>
              <a:rPr lang="en-US" dirty="0"/>
              <a:t>Wire tx is connected to JB1 on pin T20</a:t>
            </a:r>
          </a:p>
        </p:txBody>
      </p:sp>
      <p:sp>
        <p:nvSpPr>
          <p:cNvPr id="9" name="Footer Placeholder 8"/>
          <p:cNvSpPr>
            <a:spLocks noGrp="1"/>
          </p:cNvSpPr>
          <p:nvPr>
            <p:ph type="ftr" sz="quarter" idx="4294967295"/>
          </p:nvPr>
        </p:nvSpPr>
        <p:spPr>
          <a:xfrm>
            <a:off x="7397750" y="6542088"/>
            <a:ext cx="1746250" cy="292100"/>
          </a:xfrm>
          <a:prstGeom prst="rect">
            <a:avLst/>
          </a:prstGeom>
        </p:spPr>
        <p:txBody>
          <a:bodyPr/>
          <a:lstStyle/>
          <a:p>
            <a:r>
              <a:rPr lang="en-US" dirty="0"/>
              <a:t>© Copyright 2014 Xilinx</a:t>
            </a:r>
          </a:p>
        </p:txBody>
      </p:sp>
      <p:pic>
        <p:nvPicPr>
          <p:cNvPr id="5" name="Picture 4"/>
          <p:cNvPicPr>
            <a:picLocks noChangeAspect="1"/>
          </p:cNvPicPr>
          <p:nvPr/>
        </p:nvPicPr>
        <p:blipFill>
          <a:blip r:embed="rId3"/>
          <a:stretch>
            <a:fillRect/>
          </a:stretch>
        </p:blipFill>
        <p:spPr>
          <a:xfrm>
            <a:off x="1752600" y="1600200"/>
            <a:ext cx="6553200" cy="3131093"/>
          </a:xfrm>
          <a:prstGeom prst="rect">
            <a:avLst/>
          </a:prstGeom>
        </p:spPr>
      </p:pic>
      <p:pic>
        <p:nvPicPr>
          <p:cNvPr id="6" name="Picture 5"/>
          <p:cNvPicPr>
            <a:picLocks noChangeAspect="1"/>
          </p:cNvPicPr>
          <p:nvPr/>
        </p:nvPicPr>
        <p:blipFill>
          <a:blip r:embed="rId4"/>
          <a:stretch>
            <a:fillRect/>
          </a:stretch>
        </p:blipFill>
        <p:spPr>
          <a:xfrm>
            <a:off x="2759869" y="5175584"/>
            <a:ext cx="3395662" cy="1271254"/>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A580296-69FB-4975-8D79-4790EC928BAE}"/>
                  </a:ext>
                </a:extLst>
              </p14:cNvPr>
              <p14:cNvContentPartPr/>
              <p14:nvPr/>
            </p14:nvContentPartPr>
            <p14:xfrm>
              <a:off x="682200" y="773280"/>
              <a:ext cx="7191360" cy="2364840"/>
            </p14:xfrm>
          </p:contentPart>
        </mc:Choice>
        <mc:Fallback>
          <p:pic>
            <p:nvPicPr>
              <p:cNvPr id="3" name="Ink 2">
                <a:extLst>
                  <a:ext uri="{FF2B5EF4-FFF2-40B4-BE49-F238E27FC236}">
                    <a16:creationId xmlns:a16="http://schemas.microsoft.com/office/drawing/2014/main" id="{FA580296-69FB-4975-8D79-4790EC928BAE}"/>
                  </a:ext>
                </a:extLst>
              </p:cNvPr>
              <p:cNvPicPr/>
              <p:nvPr/>
            </p:nvPicPr>
            <p:blipFill>
              <a:blip r:embed="rId6"/>
              <a:stretch>
                <a:fillRect/>
              </a:stretch>
            </p:blipFill>
            <p:spPr>
              <a:xfrm>
                <a:off x="672840" y="763920"/>
                <a:ext cx="7210080" cy="2383560"/>
              </a:xfrm>
              <a:prstGeom prst="rect">
                <a:avLst/>
              </a:prstGeom>
            </p:spPr>
          </p:pic>
        </mc:Fallback>
      </mc:AlternateContent>
    </p:spTree>
    <p:extLst>
      <p:ext uri="{BB962C8B-B14F-4D97-AF65-F5344CB8AC3E}">
        <p14:creationId xmlns:p14="http://schemas.microsoft.com/office/powerpoint/2010/main" val="124274703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I/O Pin Assignment</a:t>
            </a:r>
          </a:p>
        </p:txBody>
      </p:sp>
      <p:pic>
        <p:nvPicPr>
          <p:cNvPr id="5" name="Picture 4">
            <a:extLst>
              <a:ext uri="{FF2B5EF4-FFF2-40B4-BE49-F238E27FC236}">
                <a16:creationId xmlns:a16="http://schemas.microsoft.com/office/drawing/2014/main" id="{2D880D00-80C1-4E7C-BBE1-726DE85E9ED4}"/>
              </a:ext>
            </a:extLst>
          </p:cNvPr>
          <p:cNvPicPr>
            <a:picLocks noChangeAspect="1"/>
          </p:cNvPicPr>
          <p:nvPr/>
        </p:nvPicPr>
        <p:blipFill>
          <a:blip r:embed="rId3"/>
          <a:stretch>
            <a:fillRect/>
          </a:stretch>
        </p:blipFill>
        <p:spPr>
          <a:xfrm>
            <a:off x="2971800" y="2971800"/>
            <a:ext cx="6057900" cy="3667125"/>
          </a:xfrm>
          <a:prstGeom prst="rect">
            <a:avLst/>
          </a:prstGeom>
        </p:spPr>
      </p:pic>
      <p:pic>
        <p:nvPicPr>
          <p:cNvPr id="8" name="Picture 7">
            <a:extLst>
              <a:ext uri="{FF2B5EF4-FFF2-40B4-BE49-F238E27FC236}">
                <a16:creationId xmlns:a16="http://schemas.microsoft.com/office/drawing/2014/main" id="{56FF5B3B-C861-4DE1-B7F2-48977DE83AB9}"/>
              </a:ext>
            </a:extLst>
          </p:cNvPr>
          <p:cNvPicPr>
            <a:picLocks noChangeAspect="1"/>
          </p:cNvPicPr>
          <p:nvPr/>
        </p:nvPicPr>
        <p:blipFill>
          <a:blip r:embed="rId4"/>
          <a:stretch>
            <a:fillRect/>
          </a:stretch>
        </p:blipFill>
        <p:spPr>
          <a:xfrm>
            <a:off x="223837" y="609600"/>
            <a:ext cx="5495925" cy="2428875"/>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67A026D-6F15-47B4-A380-46BB5EF93522}"/>
                  </a:ext>
                </a:extLst>
              </p14:cNvPr>
              <p14:cNvContentPartPr/>
              <p14:nvPr/>
            </p14:nvContentPartPr>
            <p14:xfrm>
              <a:off x="154440" y="1478160"/>
              <a:ext cx="8229600" cy="4632120"/>
            </p14:xfrm>
          </p:contentPart>
        </mc:Choice>
        <mc:Fallback>
          <p:pic>
            <p:nvPicPr>
              <p:cNvPr id="2" name="Ink 1">
                <a:extLst>
                  <a:ext uri="{FF2B5EF4-FFF2-40B4-BE49-F238E27FC236}">
                    <a16:creationId xmlns:a16="http://schemas.microsoft.com/office/drawing/2014/main" id="{C67A026D-6F15-47B4-A380-46BB5EF93522}"/>
                  </a:ext>
                </a:extLst>
              </p:cNvPr>
              <p:cNvPicPr/>
              <p:nvPr/>
            </p:nvPicPr>
            <p:blipFill>
              <a:blip r:embed="rId6"/>
              <a:stretch>
                <a:fillRect/>
              </a:stretch>
            </p:blipFill>
            <p:spPr>
              <a:xfrm>
                <a:off x="145080" y="1468800"/>
                <a:ext cx="8248320" cy="4650840"/>
              </a:xfrm>
              <a:prstGeom prst="rect">
                <a:avLst/>
              </a:prstGeom>
            </p:spPr>
          </p:pic>
        </mc:Fallback>
      </mc:AlternateContent>
    </p:spTree>
    <p:extLst>
      <p:ext uri="{BB962C8B-B14F-4D97-AF65-F5344CB8AC3E}">
        <p14:creationId xmlns:p14="http://schemas.microsoft.com/office/powerpoint/2010/main" val="3865310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59FE9-D790-4072-A73B-1F8FB96C3E29}"/>
              </a:ext>
            </a:extLst>
          </p:cNvPr>
          <p:cNvSpPr>
            <a:spLocks noGrp="1"/>
          </p:cNvSpPr>
          <p:nvPr>
            <p:ph type="title"/>
          </p:nvPr>
        </p:nvSpPr>
        <p:spPr/>
        <p:txBody>
          <a:bodyPr/>
          <a:lstStyle/>
          <a:p>
            <a:r>
              <a:rPr lang="en-US" dirty="0"/>
              <a:t>Red SparkFun FTDI Basic Breakout – 3.3V</a:t>
            </a:r>
          </a:p>
        </p:txBody>
      </p:sp>
      <p:sp>
        <p:nvSpPr>
          <p:cNvPr id="2" name="Text Placeholder 1">
            <a:extLst>
              <a:ext uri="{FF2B5EF4-FFF2-40B4-BE49-F238E27FC236}">
                <a16:creationId xmlns:a16="http://schemas.microsoft.com/office/drawing/2014/main" id="{6F746AF1-841F-4A5C-B346-A46DA2177A9C}"/>
              </a:ext>
            </a:extLst>
          </p:cNvPr>
          <p:cNvSpPr>
            <a:spLocks noGrp="1"/>
          </p:cNvSpPr>
          <p:nvPr>
            <p:ph type="body" sz="quarter" idx="10"/>
          </p:nvPr>
        </p:nvSpPr>
        <p:spPr/>
        <p:txBody>
          <a:bodyPr/>
          <a:lstStyle/>
          <a:p>
            <a:r>
              <a:rPr lang="en-US" dirty="0">
                <a:hlinkClick r:id="rId3"/>
              </a:rPr>
              <a:t>https://www.sparkfun.com/products/9716</a:t>
            </a:r>
            <a:r>
              <a:rPr lang="en-US" dirty="0"/>
              <a:t>. ($14.95)</a:t>
            </a:r>
          </a:p>
          <a:p>
            <a:r>
              <a:rPr lang="en-US" dirty="0"/>
              <a:t>Change voltage supply to 3.3V</a:t>
            </a:r>
          </a:p>
          <a:p>
            <a:endParaRPr lang="en-US" dirty="0"/>
          </a:p>
        </p:txBody>
      </p:sp>
      <p:pic>
        <p:nvPicPr>
          <p:cNvPr id="9" name="Picture 8">
            <a:extLst>
              <a:ext uri="{FF2B5EF4-FFF2-40B4-BE49-F238E27FC236}">
                <a16:creationId xmlns:a16="http://schemas.microsoft.com/office/drawing/2014/main" id="{2444AB36-CDD8-4842-8D97-40B29E219DC9}"/>
              </a:ext>
            </a:extLst>
          </p:cNvPr>
          <p:cNvPicPr>
            <a:picLocks noChangeAspect="1"/>
          </p:cNvPicPr>
          <p:nvPr/>
        </p:nvPicPr>
        <p:blipFill>
          <a:blip r:embed="rId4"/>
          <a:stretch>
            <a:fillRect/>
          </a:stretch>
        </p:blipFill>
        <p:spPr>
          <a:xfrm>
            <a:off x="548640" y="3824891"/>
            <a:ext cx="7773352" cy="2635175"/>
          </a:xfrm>
          <a:prstGeom prst="rect">
            <a:avLst/>
          </a:prstGeom>
        </p:spPr>
      </p:pic>
      <p:pic>
        <p:nvPicPr>
          <p:cNvPr id="13" name="Picture 12">
            <a:extLst>
              <a:ext uri="{FF2B5EF4-FFF2-40B4-BE49-F238E27FC236}">
                <a16:creationId xmlns:a16="http://schemas.microsoft.com/office/drawing/2014/main" id="{EC281260-CBCB-4872-89A4-F610553CCA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4744" y="1422370"/>
            <a:ext cx="2028256" cy="2036262"/>
          </a:xfrm>
          <a:prstGeom prst="rect">
            <a:avLst/>
          </a:prstGeom>
        </p:spPr>
      </p:pic>
      <p:pic>
        <p:nvPicPr>
          <p:cNvPr id="14" name="Picture 13">
            <a:extLst>
              <a:ext uri="{FF2B5EF4-FFF2-40B4-BE49-F238E27FC236}">
                <a16:creationId xmlns:a16="http://schemas.microsoft.com/office/drawing/2014/main" id="{4F701203-34C1-4313-830C-33A4C5D6F3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7200" y="1282434"/>
            <a:ext cx="2214928" cy="2146566"/>
          </a:xfrm>
          <a:prstGeom prst="rect">
            <a:avLst/>
          </a:prstGeom>
        </p:spPr>
      </p:pic>
      <p:pic>
        <p:nvPicPr>
          <p:cNvPr id="5" name="Picture 4" descr="A picture containing text, electronics, circuit&#10;&#10;Description automatically generated">
            <a:extLst>
              <a:ext uri="{FF2B5EF4-FFF2-40B4-BE49-F238E27FC236}">
                <a16:creationId xmlns:a16="http://schemas.microsoft.com/office/drawing/2014/main" id="{A9B985B2-4701-48B6-B46B-DC05065B89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186" y="1530971"/>
            <a:ext cx="2598474" cy="1888133"/>
          </a:xfrm>
          <a:prstGeom prst="rect">
            <a:avLst/>
          </a:prstGeom>
        </p:spPr>
      </p:pic>
    </p:spTree>
    <p:extLst>
      <p:ext uri="{BB962C8B-B14F-4D97-AF65-F5344CB8AC3E}">
        <p14:creationId xmlns:p14="http://schemas.microsoft.com/office/powerpoint/2010/main" val="43526207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E59FE9-D790-4072-A73B-1F8FB96C3E29}"/>
              </a:ext>
            </a:extLst>
          </p:cNvPr>
          <p:cNvSpPr>
            <a:spLocks noGrp="1"/>
          </p:cNvSpPr>
          <p:nvPr>
            <p:ph type="title"/>
          </p:nvPr>
        </p:nvSpPr>
        <p:spPr/>
        <p:txBody>
          <a:bodyPr/>
          <a:lstStyle/>
          <a:p>
            <a:r>
              <a:rPr lang="en-US" dirty="0"/>
              <a:t>Lab #1 Part 2: Pmod JB connection for UART</a:t>
            </a:r>
          </a:p>
        </p:txBody>
      </p:sp>
      <p:pic>
        <p:nvPicPr>
          <p:cNvPr id="8" name="Picture 7">
            <a:extLst>
              <a:ext uri="{FF2B5EF4-FFF2-40B4-BE49-F238E27FC236}">
                <a16:creationId xmlns:a16="http://schemas.microsoft.com/office/drawing/2014/main" id="{3F29CB3C-F92B-49E7-98B7-C8D2DAA7A39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4800" y="2667000"/>
            <a:ext cx="5715000" cy="3733800"/>
          </a:xfrm>
          <a:prstGeom prst="rect">
            <a:avLst/>
          </a:prstGeom>
        </p:spPr>
      </p:pic>
      <p:pic>
        <p:nvPicPr>
          <p:cNvPr id="4" name="Picture 3" descr="A picture containing text, electronics&#10;&#10;Description automatically generated">
            <a:extLst>
              <a:ext uri="{FF2B5EF4-FFF2-40B4-BE49-F238E27FC236}">
                <a16:creationId xmlns:a16="http://schemas.microsoft.com/office/drawing/2014/main" id="{082ED0F3-1A41-407A-B56D-6AD59BCDE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8716" y="2781300"/>
            <a:ext cx="2480380" cy="350520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76D49741-7315-4DAB-9750-DA23EF025D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 y="633084"/>
            <a:ext cx="6858000" cy="2045874"/>
          </a:xfrm>
          <a:prstGeom prst="rect">
            <a:avLst/>
          </a:prstGeom>
        </p:spPr>
      </p:pic>
    </p:spTree>
    <p:extLst>
      <p:ext uri="{BB962C8B-B14F-4D97-AF65-F5344CB8AC3E}">
        <p14:creationId xmlns:p14="http://schemas.microsoft.com/office/powerpoint/2010/main" val="31955333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uart_clock in Verilog with PL</a:t>
            </a:r>
          </a:p>
        </p:txBody>
      </p:sp>
      <p:sp>
        <p:nvSpPr>
          <p:cNvPr id="3" name="Text Placeholder 2"/>
          <p:cNvSpPr>
            <a:spLocks noGrp="1"/>
          </p:cNvSpPr>
          <p:nvPr>
            <p:ph type="body" sz="quarter" idx="10"/>
          </p:nvPr>
        </p:nvSpPr>
        <p:spPr/>
        <p:txBody>
          <a:bodyPr/>
          <a:lstStyle/>
          <a:p>
            <a:r>
              <a:rPr lang="en-US" dirty="0"/>
              <a:t>Create a Vivado project, choose Zybo board</a:t>
            </a:r>
          </a:p>
          <a:p>
            <a:r>
              <a:rPr lang="en-US" dirty="0"/>
              <a:t>Add all Verilog circuit files to it</a:t>
            </a:r>
          </a:p>
          <a:p>
            <a:r>
              <a:rPr lang="en-US" dirty="0"/>
              <a:t>Under Sources, right click on Constraints</a:t>
            </a:r>
            <a:br>
              <a:rPr lang="en-US" dirty="0"/>
            </a:br>
            <a:r>
              <a:rPr lang="en-US" dirty="0"/>
              <a:t>to choose “Edit Constraints Set”</a:t>
            </a:r>
          </a:p>
          <a:p>
            <a:r>
              <a:rPr lang="en-US" dirty="0"/>
              <a:t>Add XDC file </a:t>
            </a:r>
          </a:p>
          <a:p>
            <a:r>
              <a:rPr lang="en-US" dirty="0"/>
              <a:t>Generate bit stream file</a:t>
            </a:r>
          </a:p>
          <a:p>
            <a:r>
              <a:rPr lang="en-US" dirty="0"/>
              <a:t>Open a serial terminal on your laptop</a:t>
            </a:r>
          </a:p>
          <a:p>
            <a:r>
              <a:rPr lang="en-US" dirty="0"/>
              <a:t>Connect the uart to USB adaptor to </a:t>
            </a:r>
          </a:p>
          <a:p>
            <a:pPr lvl="1"/>
            <a:endParaRPr lang="en-US" dirty="0"/>
          </a:p>
          <a:p>
            <a:endParaRPr lang="en-US" dirty="0"/>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7" name="Picture 6">
            <a:extLst>
              <a:ext uri="{FF2B5EF4-FFF2-40B4-BE49-F238E27FC236}">
                <a16:creationId xmlns:a16="http://schemas.microsoft.com/office/drawing/2014/main" id="{93FDBA51-B40F-4815-8C6F-3BA8A450E0C8}"/>
              </a:ext>
            </a:extLst>
          </p:cNvPr>
          <p:cNvPicPr>
            <a:picLocks noChangeAspect="1"/>
          </p:cNvPicPr>
          <p:nvPr/>
        </p:nvPicPr>
        <p:blipFill>
          <a:blip r:embed="rId3"/>
          <a:stretch>
            <a:fillRect/>
          </a:stretch>
        </p:blipFill>
        <p:spPr>
          <a:xfrm>
            <a:off x="5634718" y="3558248"/>
            <a:ext cx="3095625" cy="2974820"/>
          </a:xfrm>
          <a:prstGeom prst="rect">
            <a:avLst/>
          </a:prstGeom>
        </p:spPr>
      </p:pic>
      <p:pic>
        <p:nvPicPr>
          <p:cNvPr id="11" name="Picture 10">
            <a:extLst>
              <a:ext uri="{FF2B5EF4-FFF2-40B4-BE49-F238E27FC236}">
                <a16:creationId xmlns:a16="http://schemas.microsoft.com/office/drawing/2014/main" id="{587E033A-9BC4-40E0-8139-5CA8F6381B5E}"/>
              </a:ext>
            </a:extLst>
          </p:cNvPr>
          <p:cNvPicPr>
            <a:picLocks noChangeAspect="1"/>
          </p:cNvPicPr>
          <p:nvPr/>
        </p:nvPicPr>
        <p:blipFill>
          <a:blip r:embed="rId4"/>
          <a:stretch>
            <a:fillRect/>
          </a:stretch>
        </p:blipFill>
        <p:spPr>
          <a:xfrm>
            <a:off x="413657" y="3838364"/>
            <a:ext cx="4386943" cy="2642231"/>
          </a:xfrm>
          <a:prstGeom prst="rect">
            <a:avLst/>
          </a:prstGeom>
        </p:spPr>
      </p:pic>
    </p:spTree>
    <p:extLst>
      <p:ext uri="{BB962C8B-B14F-4D97-AF65-F5344CB8AC3E}">
        <p14:creationId xmlns:p14="http://schemas.microsoft.com/office/powerpoint/2010/main" val="2072140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Zybo with a bit stream file only</a:t>
            </a:r>
          </a:p>
        </p:txBody>
      </p:sp>
      <p:sp>
        <p:nvSpPr>
          <p:cNvPr id="3" name="Text Placeholder 2"/>
          <p:cNvSpPr>
            <a:spLocks noGrp="1"/>
          </p:cNvSpPr>
          <p:nvPr>
            <p:ph type="body" sz="quarter" idx="10"/>
          </p:nvPr>
        </p:nvSpPr>
        <p:spPr/>
        <p:txBody>
          <a:bodyPr/>
          <a:lstStyle/>
          <a:p>
            <a:r>
              <a:rPr lang="en-US" dirty="0"/>
              <a:t>Choose “Program device”</a:t>
            </a:r>
          </a:p>
          <a:p>
            <a:r>
              <a:rPr lang="en-US" dirty="0"/>
              <a:t>Under Program and Debug</a:t>
            </a:r>
          </a:p>
          <a:p>
            <a:pPr lvl="1"/>
            <a:r>
              <a:rPr lang="en-US" dirty="0"/>
              <a:t>Click Hardware Manager</a:t>
            </a:r>
          </a:p>
          <a:p>
            <a:pPr lvl="1"/>
            <a:r>
              <a:rPr lang="en-US" dirty="0"/>
              <a:t>Do not click on open target. It may bomb.</a:t>
            </a:r>
          </a:p>
          <a:p>
            <a:r>
              <a:rPr lang="en-US" dirty="0"/>
              <a:t>Connect your Zybo board</a:t>
            </a:r>
          </a:p>
          <a:p>
            <a:pPr lvl="1"/>
            <a:r>
              <a:rPr lang="en-US" dirty="0"/>
              <a:t>Click Open Target-&gt;Auto Connect</a:t>
            </a:r>
          </a:p>
          <a:p>
            <a:r>
              <a:rPr lang="en-US" dirty="0"/>
              <a:t>Open hw_target messages will appear.</a:t>
            </a:r>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6" name="Picture 5"/>
          <p:cNvPicPr>
            <a:picLocks noChangeAspect="1"/>
          </p:cNvPicPr>
          <p:nvPr/>
        </p:nvPicPr>
        <p:blipFill>
          <a:blip r:embed="rId3"/>
          <a:stretch>
            <a:fillRect/>
          </a:stretch>
        </p:blipFill>
        <p:spPr>
          <a:xfrm>
            <a:off x="4137463" y="3264364"/>
            <a:ext cx="4701737" cy="1270138"/>
          </a:xfrm>
          <a:prstGeom prst="rect">
            <a:avLst/>
          </a:prstGeom>
        </p:spPr>
      </p:pic>
      <p:pic>
        <p:nvPicPr>
          <p:cNvPr id="7" name="Picture 6"/>
          <p:cNvPicPr>
            <a:picLocks noChangeAspect="1"/>
          </p:cNvPicPr>
          <p:nvPr/>
        </p:nvPicPr>
        <p:blipFill>
          <a:blip r:embed="rId4"/>
          <a:stretch>
            <a:fillRect/>
          </a:stretch>
        </p:blipFill>
        <p:spPr>
          <a:xfrm>
            <a:off x="5715000" y="745066"/>
            <a:ext cx="2209800" cy="1609725"/>
          </a:xfrm>
          <a:prstGeom prst="rect">
            <a:avLst/>
          </a:prstGeom>
        </p:spPr>
      </p:pic>
      <p:pic>
        <p:nvPicPr>
          <p:cNvPr id="9" name="Picture 8"/>
          <p:cNvPicPr>
            <a:picLocks noChangeAspect="1"/>
          </p:cNvPicPr>
          <p:nvPr/>
        </p:nvPicPr>
        <p:blipFill>
          <a:blip r:embed="rId5"/>
          <a:stretch>
            <a:fillRect/>
          </a:stretch>
        </p:blipFill>
        <p:spPr>
          <a:xfrm>
            <a:off x="370114" y="4794538"/>
            <a:ext cx="7643812" cy="1659666"/>
          </a:xfrm>
          <a:prstGeom prst="rect">
            <a:avLst/>
          </a:prstGeom>
        </p:spPr>
      </p:pic>
    </p:spTree>
    <p:extLst>
      <p:ext uri="{BB962C8B-B14F-4D97-AF65-F5344CB8AC3E}">
        <p14:creationId xmlns:p14="http://schemas.microsoft.com/office/powerpoint/2010/main" val="3408978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58E0-90CF-432D-B085-553087D821CC}"/>
              </a:ext>
            </a:extLst>
          </p:cNvPr>
          <p:cNvSpPr>
            <a:spLocks noGrp="1"/>
          </p:cNvSpPr>
          <p:nvPr>
            <p:ph type="title"/>
          </p:nvPr>
        </p:nvSpPr>
        <p:spPr/>
        <p:txBody>
          <a:bodyPr/>
          <a:lstStyle/>
          <a:p>
            <a:r>
              <a:rPr lang="en-US" altLang="zh-CN" sz="2000" dirty="0">
                <a:cs typeface="Times New Roman" pitchFamily="18" charset="0"/>
              </a:rPr>
              <a:t>Resources on the Zybo Board</a:t>
            </a:r>
            <a:endParaRPr lang="en-US" dirty="0"/>
          </a:p>
        </p:txBody>
      </p:sp>
      <p:sp>
        <p:nvSpPr>
          <p:cNvPr id="3" name="Text Placeholder 2"/>
          <p:cNvSpPr>
            <a:spLocks noGrp="1"/>
          </p:cNvSpPr>
          <p:nvPr>
            <p:ph type="body" sz="quarter" idx="10"/>
          </p:nvPr>
        </p:nvSpPr>
        <p:spPr/>
        <p:txBody>
          <a:bodyPr/>
          <a:lstStyle/>
          <a:p>
            <a:r>
              <a:rPr lang="en-US" dirty="0"/>
              <a:t>28,000 logic cells</a:t>
            </a:r>
          </a:p>
          <a:p>
            <a:r>
              <a:rPr lang="en-US" dirty="0"/>
              <a:t>40 KB Block RAM</a:t>
            </a:r>
          </a:p>
          <a:p>
            <a:r>
              <a:rPr lang="en-US" dirty="0"/>
              <a:t>80 DSP slices</a:t>
            </a:r>
          </a:p>
          <a:p>
            <a:r>
              <a:rPr lang="en-US" dirty="0"/>
              <a:t>On-chip dual channel, 12-bit, 1 MSPS analog-to-digital converter (XADC)</a:t>
            </a:r>
          </a:p>
          <a:p>
            <a:r>
              <a:rPr lang="en-US" dirty="0"/>
              <a:t>650 MHz dual-core Cortex™-A9 processor</a:t>
            </a:r>
          </a:p>
          <a:p>
            <a:r>
              <a:rPr lang="en-US" dirty="0"/>
              <a:t>On-board JTAG programming and UART to USB converter</a:t>
            </a:r>
          </a:p>
          <a:p>
            <a:r>
              <a:rPr lang="en-US" dirty="0"/>
              <a:t>DDR3 memory controller with 8 DMA channels </a:t>
            </a:r>
            <a:endParaRPr lang="en-US" b="1" dirty="0"/>
          </a:p>
          <a:p>
            <a:r>
              <a:rPr lang="en-US" dirty="0"/>
              <a:t>512 MB x32 DDR3 w/ 1050Mbps bandwidth</a:t>
            </a:r>
          </a:p>
          <a:p>
            <a:r>
              <a:rPr lang="en-US" dirty="0"/>
              <a:t>128 Mb Serial Flash w/ QSPI interface  </a:t>
            </a:r>
          </a:p>
          <a:p>
            <a:r>
              <a:rPr lang="en-US" dirty="0"/>
              <a:t>microSD slot (supports Linux file system) </a:t>
            </a:r>
          </a:p>
          <a:p>
            <a:r>
              <a:rPr lang="en-US" dirty="0"/>
              <a:t>High-bandwidth peripheral controllers: 1G Ethernet, USB 2.0, SDIO</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FD9AF1E-2D17-431D-924B-F9A4294FEBB6}"/>
                  </a:ext>
                </a:extLst>
              </p14:cNvPr>
              <p14:cNvContentPartPr/>
              <p14:nvPr/>
            </p14:nvContentPartPr>
            <p14:xfrm>
              <a:off x="2576160" y="504000"/>
              <a:ext cx="5738040" cy="2118600"/>
            </p14:xfrm>
          </p:contentPart>
        </mc:Choice>
        <mc:Fallback>
          <p:pic>
            <p:nvPicPr>
              <p:cNvPr id="4" name="Ink 3">
                <a:extLst>
                  <a:ext uri="{FF2B5EF4-FFF2-40B4-BE49-F238E27FC236}">
                    <a16:creationId xmlns:a16="http://schemas.microsoft.com/office/drawing/2014/main" id="{4FD9AF1E-2D17-431D-924B-F9A4294FEBB6}"/>
                  </a:ext>
                </a:extLst>
              </p:cNvPr>
              <p:cNvPicPr/>
              <p:nvPr/>
            </p:nvPicPr>
            <p:blipFill>
              <a:blip r:embed="rId4"/>
              <a:stretch>
                <a:fillRect/>
              </a:stretch>
            </p:blipFill>
            <p:spPr>
              <a:xfrm>
                <a:off x="2566800" y="494640"/>
                <a:ext cx="5756760" cy="2137320"/>
              </a:xfrm>
              <a:prstGeom prst="rect">
                <a:avLst/>
              </a:prstGeom>
            </p:spPr>
          </p:pic>
        </mc:Fallback>
      </mc:AlternateContent>
    </p:spTree>
    <p:extLst>
      <p:ext uri="{BB962C8B-B14F-4D97-AF65-F5344CB8AC3E}">
        <p14:creationId xmlns:p14="http://schemas.microsoft.com/office/powerpoint/2010/main" val="415891827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uart in Verilog with PL</a:t>
            </a:r>
          </a:p>
        </p:txBody>
      </p:sp>
      <p:sp>
        <p:nvSpPr>
          <p:cNvPr id="3" name="Text Placeholder 2"/>
          <p:cNvSpPr>
            <a:spLocks noGrp="1"/>
          </p:cNvSpPr>
          <p:nvPr>
            <p:ph type="body" sz="quarter" idx="10"/>
          </p:nvPr>
        </p:nvSpPr>
        <p:spPr/>
        <p:txBody>
          <a:bodyPr/>
          <a:lstStyle/>
          <a:p>
            <a:r>
              <a:rPr lang="en-US" dirty="0"/>
              <a:t>Click “Program Device”</a:t>
            </a:r>
          </a:p>
          <a:p>
            <a:r>
              <a:rPr lang="en-US" dirty="0"/>
              <a:t>Uncheck Debug probes file</a:t>
            </a:r>
          </a:p>
          <a:p>
            <a:r>
              <a:rPr lang="en-US" dirty="0"/>
              <a:t>The device is programmed</a:t>
            </a:r>
          </a:p>
          <a:p>
            <a:endParaRPr lang="en-US" dirty="0"/>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10" name="Picture 9"/>
          <p:cNvPicPr>
            <a:picLocks noChangeAspect="1"/>
          </p:cNvPicPr>
          <p:nvPr/>
        </p:nvPicPr>
        <p:blipFill>
          <a:blip r:embed="rId3"/>
          <a:stretch>
            <a:fillRect/>
          </a:stretch>
        </p:blipFill>
        <p:spPr>
          <a:xfrm>
            <a:off x="4191000" y="766389"/>
            <a:ext cx="4648200" cy="1533525"/>
          </a:xfrm>
          <a:prstGeom prst="rect">
            <a:avLst/>
          </a:prstGeom>
        </p:spPr>
      </p:pic>
      <p:pic>
        <p:nvPicPr>
          <p:cNvPr id="6" name="Picture 5">
            <a:extLst>
              <a:ext uri="{FF2B5EF4-FFF2-40B4-BE49-F238E27FC236}">
                <a16:creationId xmlns:a16="http://schemas.microsoft.com/office/drawing/2014/main" id="{E7903AC6-4000-4B05-B72D-F1168BF97F75}"/>
              </a:ext>
            </a:extLst>
          </p:cNvPr>
          <p:cNvPicPr>
            <a:picLocks noChangeAspect="1"/>
          </p:cNvPicPr>
          <p:nvPr/>
        </p:nvPicPr>
        <p:blipFill>
          <a:blip r:embed="rId4"/>
          <a:stretch>
            <a:fillRect/>
          </a:stretch>
        </p:blipFill>
        <p:spPr>
          <a:xfrm>
            <a:off x="152400" y="2415141"/>
            <a:ext cx="5510213" cy="2302456"/>
          </a:xfrm>
          <a:prstGeom prst="rect">
            <a:avLst/>
          </a:prstGeom>
        </p:spPr>
      </p:pic>
      <p:pic>
        <p:nvPicPr>
          <p:cNvPr id="8" name="Picture 7">
            <a:extLst>
              <a:ext uri="{FF2B5EF4-FFF2-40B4-BE49-F238E27FC236}">
                <a16:creationId xmlns:a16="http://schemas.microsoft.com/office/drawing/2014/main" id="{E9AAB25E-6982-4936-98B1-C8EEE12AC7AF}"/>
              </a:ext>
            </a:extLst>
          </p:cNvPr>
          <p:cNvPicPr>
            <a:picLocks noChangeAspect="1"/>
          </p:cNvPicPr>
          <p:nvPr/>
        </p:nvPicPr>
        <p:blipFill>
          <a:blip r:embed="rId5"/>
          <a:stretch>
            <a:fillRect/>
          </a:stretch>
        </p:blipFill>
        <p:spPr>
          <a:xfrm>
            <a:off x="-76200" y="4986602"/>
            <a:ext cx="9144000" cy="1649781"/>
          </a:xfrm>
          <a:prstGeom prst="rect">
            <a:avLst/>
          </a:prstGeom>
        </p:spPr>
      </p:pic>
    </p:spTree>
    <p:extLst>
      <p:ext uri="{BB962C8B-B14F-4D97-AF65-F5344CB8AC3E}">
        <p14:creationId xmlns:p14="http://schemas.microsoft.com/office/powerpoint/2010/main" val="278216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Manager and Com Port Numbers</a:t>
            </a:r>
          </a:p>
        </p:txBody>
      </p:sp>
      <p:sp>
        <p:nvSpPr>
          <p:cNvPr id="10" name="Text Placeholder 9"/>
          <p:cNvSpPr>
            <a:spLocks noGrp="1"/>
          </p:cNvSpPr>
          <p:nvPr>
            <p:ph type="body" sz="quarter" idx="10"/>
          </p:nvPr>
        </p:nvSpPr>
        <p:spPr>
          <a:prstGeom prst="rect">
            <a:avLst/>
          </a:prstGeom>
        </p:spPr>
        <p:txBody>
          <a:bodyPr/>
          <a:lstStyle/>
          <a:p>
            <a:r>
              <a:rPr lang="en-US" dirty="0"/>
              <a:t>Open Device Manager</a:t>
            </a:r>
          </a:p>
          <a:p>
            <a:r>
              <a:rPr lang="en-US" dirty="0"/>
              <a:t>Open Ports (COM &amp;LPT)</a:t>
            </a:r>
          </a:p>
          <a:p>
            <a:r>
              <a:rPr lang="en-US" dirty="0"/>
              <a:t>See COM port numbers</a:t>
            </a:r>
          </a:p>
          <a:p>
            <a:endParaRPr lang="en-US" dirty="0"/>
          </a:p>
        </p:txBody>
      </p:sp>
      <p:pic>
        <p:nvPicPr>
          <p:cNvPr id="3" name="Picture 2"/>
          <p:cNvPicPr>
            <a:picLocks noChangeAspect="1"/>
          </p:cNvPicPr>
          <p:nvPr/>
        </p:nvPicPr>
        <p:blipFill>
          <a:blip r:embed="rId2"/>
          <a:stretch>
            <a:fillRect/>
          </a:stretch>
        </p:blipFill>
        <p:spPr>
          <a:xfrm>
            <a:off x="4367726" y="572947"/>
            <a:ext cx="4673943" cy="3390900"/>
          </a:xfrm>
          <a:prstGeom prst="rect">
            <a:avLst/>
          </a:prstGeom>
        </p:spPr>
      </p:pic>
      <p:pic>
        <p:nvPicPr>
          <p:cNvPr id="6" name="Picture 5">
            <a:extLst>
              <a:ext uri="{FF2B5EF4-FFF2-40B4-BE49-F238E27FC236}">
                <a16:creationId xmlns:a16="http://schemas.microsoft.com/office/drawing/2014/main" id="{E0E6B2CF-58C8-42A0-B981-7499B8842042}"/>
              </a:ext>
            </a:extLst>
          </p:cNvPr>
          <p:cNvPicPr>
            <a:picLocks noChangeAspect="1"/>
          </p:cNvPicPr>
          <p:nvPr/>
        </p:nvPicPr>
        <p:blipFill>
          <a:blip r:embed="rId3"/>
          <a:stretch>
            <a:fillRect/>
          </a:stretch>
        </p:blipFill>
        <p:spPr>
          <a:xfrm>
            <a:off x="533400" y="2380051"/>
            <a:ext cx="2993533" cy="4078147"/>
          </a:xfrm>
          <a:prstGeom prst="rect">
            <a:avLst/>
          </a:prstGeom>
        </p:spPr>
      </p:pic>
    </p:spTree>
    <p:extLst>
      <p:ext uri="{BB962C8B-B14F-4D97-AF65-F5344CB8AC3E}">
        <p14:creationId xmlns:p14="http://schemas.microsoft.com/office/powerpoint/2010/main" val="296195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 HyperTerminal Display</a:t>
            </a:r>
          </a:p>
        </p:txBody>
      </p:sp>
      <p:sp>
        <p:nvSpPr>
          <p:cNvPr id="4" name="Content Placeholder 3"/>
          <p:cNvSpPr>
            <a:spLocks noGrp="1"/>
          </p:cNvSpPr>
          <p:nvPr>
            <p:ph type="body" sz="quarter" idx="10"/>
          </p:nvPr>
        </p:nvSpPr>
        <p:spPr>
          <a:prstGeom prst="rect">
            <a:avLst/>
          </a:prstGeom>
        </p:spPr>
        <p:txBody>
          <a:bodyPr/>
          <a:lstStyle/>
          <a:p>
            <a:r>
              <a:rPr lang="en-US" dirty="0"/>
              <a:t>Start HyperTerminal for the first time</a:t>
            </a:r>
          </a:p>
          <a:p>
            <a:pPr lvl="1"/>
            <a:r>
              <a:rPr lang="en-US" dirty="0"/>
              <a:t>Enter Area code 812 and Cancel</a:t>
            </a:r>
          </a:p>
          <a:p>
            <a:r>
              <a:rPr lang="en-US" dirty="0"/>
              <a:t>Under Connection Description</a:t>
            </a:r>
          </a:p>
          <a:p>
            <a:pPr lvl="1"/>
            <a:r>
              <a:rPr lang="en-US" dirty="0"/>
              <a:t>Type com9b38400 to </a:t>
            </a:r>
            <a:br>
              <a:rPr lang="en-US" dirty="0"/>
            </a:br>
            <a:r>
              <a:rPr lang="en-US" dirty="0"/>
              <a:t>name a new connection</a:t>
            </a:r>
          </a:p>
          <a:p>
            <a:r>
              <a:rPr lang="en-US" dirty="0"/>
              <a:t>Set Properties</a:t>
            </a:r>
          </a:p>
          <a:p>
            <a:pPr lvl="1"/>
            <a:r>
              <a:rPr lang="en-US" dirty="0"/>
              <a:t>COM9</a:t>
            </a:r>
          </a:p>
          <a:p>
            <a:pPr lvl="1"/>
            <a:r>
              <a:rPr lang="en-US" dirty="0"/>
              <a:t>38400</a:t>
            </a:r>
          </a:p>
          <a:p>
            <a:pPr lvl="1"/>
            <a:r>
              <a:rPr lang="en-US" dirty="0"/>
              <a:t>8 bits</a:t>
            </a:r>
          </a:p>
          <a:p>
            <a:pPr lvl="1"/>
            <a:r>
              <a:rPr lang="en-US" dirty="0"/>
              <a:t>No parity</a:t>
            </a:r>
          </a:p>
          <a:p>
            <a:pPr lvl="1"/>
            <a:r>
              <a:rPr lang="en-US" dirty="0"/>
              <a:t>1 stop</a:t>
            </a:r>
          </a:p>
          <a:p>
            <a:pPr lvl="1"/>
            <a:r>
              <a:rPr lang="en-US" dirty="0"/>
              <a:t>No flow control</a:t>
            </a:r>
          </a:p>
        </p:txBody>
      </p:sp>
      <p:pic>
        <p:nvPicPr>
          <p:cNvPr id="11" name="Picture 10">
            <a:extLst>
              <a:ext uri="{FF2B5EF4-FFF2-40B4-BE49-F238E27FC236}">
                <a16:creationId xmlns:a16="http://schemas.microsoft.com/office/drawing/2014/main" id="{BF7A2042-D34B-4FF5-84AF-A645E0C284BE}"/>
              </a:ext>
            </a:extLst>
          </p:cNvPr>
          <p:cNvPicPr>
            <a:picLocks noChangeAspect="1"/>
          </p:cNvPicPr>
          <p:nvPr/>
        </p:nvPicPr>
        <p:blipFill>
          <a:blip r:embed="rId2"/>
          <a:stretch>
            <a:fillRect/>
          </a:stretch>
        </p:blipFill>
        <p:spPr>
          <a:xfrm>
            <a:off x="5542786" y="4800600"/>
            <a:ext cx="3617638" cy="1806454"/>
          </a:xfrm>
          <a:prstGeom prst="rect">
            <a:avLst/>
          </a:prstGeom>
        </p:spPr>
      </p:pic>
      <p:pic>
        <p:nvPicPr>
          <p:cNvPr id="13" name="Picture 12">
            <a:extLst>
              <a:ext uri="{FF2B5EF4-FFF2-40B4-BE49-F238E27FC236}">
                <a16:creationId xmlns:a16="http://schemas.microsoft.com/office/drawing/2014/main" id="{621CDBE9-6DF0-43B7-9E24-D57C602BF7D7}"/>
              </a:ext>
            </a:extLst>
          </p:cNvPr>
          <p:cNvPicPr>
            <a:picLocks noChangeAspect="1"/>
          </p:cNvPicPr>
          <p:nvPr/>
        </p:nvPicPr>
        <p:blipFill>
          <a:blip r:embed="rId3"/>
          <a:stretch>
            <a:fillRect/>
          </a:stretch>
        </p:blipFill>
        <p:spPr>
          <a:xfrm>
            <a:off x="2895601" y="3414077"/>
            <a:ext cx="2478709" cy="3025654"/>
          </a:xfrm>
          <a:prstGeom prst="rect">
            <a:avLst/>
          </a:prstGeom>
        </p:spPr>
      </p:pic>
      <p:pic>
        <p:nvPicPr>
          <p:cNvPr id="15" name="Picture 14">
            <a:extLst>
              <a:ext uri="{FF2B5EF4-FFF2-40B4-BE49-F238E27FC236}">
                <a16:creationId xmlns:a16="http://schemas.microsoft.com/office/drawing/2014/main" id="{BB97A8F1-9176-4587-9A2A-B7F93A213B9F}"/>
              </a:ext>
            </a:extLst>
          </p:cNvPr>
          <p:cNvPicPr>
            <a:picLocks noChangeAspect="1"/>
          </p:cNvPicPr>
          <p:nvPr/>
        </p:nvPicPr>
        <p:blipFill>
          <a:blip r:embed="rId4"/>
          <a:stretch>
            <a:fillRect/>
          </a:stretch>
        </p:blipFill>
        <p:spPr>
          <a:xfrm>
            <a:off x="5964335" y="762001"/>
            <a:ext cx="2774540" cy="3276600"/>
          </a:xfrm>
          <a:prstGeom prst="rect">
            <a:avLst/>
          </a:prstGeom>
        </p:spPr>
      </p:pic>
    </p:spTree>
    <p:extLst>
      <p:ext uri="{BB962C8B-B14F-4D97-AF65-F5344CB8AC3E}">
        <p14:creationId xmlns:p14="http://schemas.microsoft.com/office/powerpoint/2010/main" val="2124713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HyperTerminal Display: Alarm Clock</a:t>
            </a:r>
          </a:p>
        </p:txBody>
      </p:sp>
      <p:sp>
        <p:nvSpPr>
          <p:cNvPr id="10" name="Text Placeholder 9"/>
          <p:cNvSpPr>
            <a:spLocks noGrp="1"/>
          </p:cNvSpPr>
          <p:nvPr>
            <p:ph type="body" sz="quarter" idx="10"/>
          </p:nvPr>
        </p:nvSpPr>
        <p:spPr/>
        <p:txBody>
          <a:bodyPr/>
          <a:lstStyle/>
          <a:p>
            <a:r>
              <a:rPr lang="en-US" dirty="0"/>
              <a:t>in ASCII Setup, enable </a:t>
            </a:r>
            <a:br>
              <a:rPr lang="en-US" dirty="0"/>
            </a:br>
            <a:r>
              <a:rPr lang="en-US" dirty="0"/>
              <a:t>“Append line feeds to </a:t>
            </a:r>
            <a:br>
              <a:rPr lang="en-US" dirty="0"/>
            </a:br>
            <a:r>
              <a:rPr lang="en-US" dirty="0"/>
              <a:t>incoming line ends</a:t>
            </a:r>
          </a:p>
          <a:p>
            <a:r>
              <a:rPr lang="en-US" dirty="0"/>
              <a:t>Baud = 38400, 8 bit data</a:t>
            </a:r>
            <a:br>
              <a:rPr lang="en-US" dirty="0"/>
            </a:br>
            <a:r>
              <a:rPr lang="en-US" dirty="0"/>
              <a:t>no parity, 1 bit stop, no flow control</a:t>
            </a:r>
          </a:p>
          <a:p>
            <a:r>
              <a:rPr lang="en-US" dirty="0"/>
              <a:t>Check “Append line feeds to Incoming line ends” in ASCII setup</a:t>
            </a:r>
          </a:p>
          <a:p>
            <a:r>
              <a:rPr lang="en-US" dirty="0"/>
              <a:t>PuTTY does seem to work.</a:t>
            </a:r>
          </a:p>
          <a:p>
            <a:r>
              <a:rPr lang="en-US" dirty="0"/>
              <a:t>File-&gt;Save as com15b38400 to save configuration</a:t>
            </a:r>
          </a:p>
          <a:p>
            <a:r>
              <a:rPr lang="en-US" dirty="0"/>
              <a:t>To load a configuration: File-&gt;Open com15b38400</a:t>
            </a:r>
          </a:p>
          <a:p>
            <a:r>
              <a:rPr lang="en-US" dirty="0"/>
              <a:t>Commands</a:t>
            </a:r>
          </a:p>
          <a:p>
            <a:pPr lvl="1"/>
            <a:r>
              <a:rPr lang="en-US" dirty="0"/>
              <a:t>Time to show time</a:t>
            </a:r>
          </a:p>
          <a:p>
            <a:pPr lvl="1"/>
            <a:r>
              <a:rPr lang="en-US" dirty="0"/>
              <a:t>alarm 00:00:40</a:t>
            </a:r>
          </a:p>
          <a:p>
            <a:pPr lvl="1"/>
            <a:r>
              <a:rPr lang="en-US" dirty="0"/>
              <a:t>alarm on/off</a:t>
            </a:r>
          </a:p>
          <a:p>
            <a:pPr lvl="1"/>
            <a:r>
              <a:rPr lang="en-US" dirty="0"/>
              <a:t>alarm to show</a:t>
            </a:r>
            <a:br>
              <a:rPr lang="en-US" dirty="0"/>
            </a:br>
            <a:r>
              <a:rPr lang="en-US" dirty="0"/>
              <a:t>alarm time</a:t>
            </a:r>
          </a:p>
          <a:p>
            <a:endParaRPr lang="en-US" dirty="0"/>
          </a:p>
        </p:txBody>
      </p:sp>
      <p:pic>
        <p:nvPicPr>
          <p:cNvPr id="4" name="Picture 3"/>
          <p:cNvPicPr>
            <a:picLocks noChangeAspect="1"/>
          </p:cNvPicPr>
          <p:nvPr/>
        </p:nvPicPr>
        <p:blipFill>
          <a:blip r:embed="rId2"/>
          <a:stretch>
            <a:fillRect/>
          </a:stretch>
        </p:blipFill>
        <p:spPr>
          <a:xfrm>
            <a:off x="3194334" y="3719855"/>
            <a:ext cx="2408739" cy="2914650"/>
          </a:xfrm>
          <a:prstGeom prst="rect">
            <a:avLst/>
          </a:prstGeom>
        </p:spPr>
      </p:pic>
      <p:pic>
        <p:nvPicPr>
          <p:cNvPr id="5" name="Picture 4"/>
          <p:cNvPicPr>
            <a:picLocks noChangeAspect="1"/>
          </p:cNvPicPr>
          <p:nvPr/>
        </p:nvPicPr>
        <p:blipFill>
          <a:blip r:embed="rId3"/>
          <a:stretch>
            <a:fillRect/>
          </a:stretch>
        </p:blipFill>
        <p:spPr>
          <a:xfrm>
            <a:off x="5669753" y="609600"/>
            <a:ext cx="3017047" cy="1545507"/>
          </a:xfrm>
          <a:prstGeom prst="rect">
            <a:avLst/>
          </a:prstGeom>
        </p:spPr>
      </p:pic>
      <p:pic>
        <p:nvPicPr>
          <p:cNvPr id="6" name="Picture 5"/>
          <p:cNvPicPr>
            <a:picLocks noChangeAspect="1"/>
          </p:cNvPicPr>
          <p:nvPr/>
        </p:nvPicPr>
        <p:blipFill>
          <a:blip r:embed="rId4"/>
          <a:stretch>
            <a:fillRect/>
          </a:stretch>
        </p:blipFill>
        <p:spPr>
          <a:xfrm>
            <a:off x="5791199" y="3722084"/>
            <a:ext cx="3236127" cy="3086860"/>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197287C5-990A-48EC-AC39-778E80095319}"/>
                  </a:ext>
                </a:extLst>
              </p14:cNvPr>
              <p14:cNvContentPartPr/>
              <p14:nvPr/>
            </p14:nvContentPartPr>
            <p14:xfrm>
              <a:off x="5472000" y="2656080"/>
              <a:ext cx="3511440" cy="3565800"/>
            </p14:xfrm>
          </p:contentPart>
        </mc:Choice>
        <mc:Fallback>
          <p:pic>
            <p:nvPicPr>
              <p:cNvPr id="3" name="Ink 2">
                <a:extLst>
                  <a:ext uri="{FF2B5EF4-FFF2-40B4-BE49-F238E27FC236}">
                    <a16:creationId xmlns:a16="http://schemas.microsoft.com/office/drawing/2014/main" id="{197287C5-990A-48EC-AC39-778E80095319}"/>
                  </a:ext>
                </a:extLst>
              </p:cNvPr>
              <p:cNvPicPr/>
              <p:nvPr/>
            </p:nvPicPr>
            <p:blipFill>
              <a:blip r:embed="rId6"/>
              <a:stretch>
                <a:fillRect/>
              </a:stretch>
            </p:blipFill>
            <p:spPr>
              <a:xfrm>
                <a:off x="5462640" y="2646720"/>
                <a:ext cx="3530160" cy="3584520"/>
              </a:xfrm>
              <a:prstGeom prst="rect">
                <a:avLst/>
              </a:prstGeom>
            </p:spPr>
          </p:pic>
        </mc:Fallback>
      </mc:AlternateContent>
    </p:spTree>
    <p:extLst>
      <p:ext uri="{BB962C8B-B14F-4D97-AF65-F5344CB8AC3E}">
        <p14:creationId xmlns:p14="http://schemas.microsoft.com/office/powerpoint/2010/main" val="2608391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404D-B649-401B-A283-A9A65219B41B}"/>
              </a:ext>
            </a:extLst>
          </p:cNvPr>
          <p:cNvSpPr>
            <a:spLocks noGrp="1"/>
          </p:cNvSpPr>
          <p:nvPr>
            <p:ph type="title"/>
          </p:nvPr>
        </p:nvSpPr>
        <p:spPr/>
        <p:txBody>
          <a:bodyPr/>
          <a:lstStyle/>
          <a:p>
            <a:r>
              <a:rPr lang="en-US" altLang="zh-CN" sz="2000" dirty="0">
                <a:cs typeface="Times New Roman" pitchFamily="18" charset="0"/>
              </a:rPr>
              <a:t>Resources on the Zybo Board</a:t>
            </a:r>
            <a:endParaRPr lang="en-US" dirty="0"/>
          </a:p>
        </p:txBody>
      </p:sp>
      <p:sp>
        <p:nvSpPr>
          <p:cNvPr id="3" name="Text Placeholder 2"/>
          <p:cNvSpPr>
            <a:spLocks noGrp="1"/>
          </p:cNvSpPr>
          <p:nvPr>
            <p:ph type="body" sz="quarter" idx="10"/>
          </p:nvPr>
        </p:nvSpPr>
        <p:spPr/>
        <p:txBody>
          <a:bodyPr/>
          <a:lstStyle/>
          <a:p>
            <a:r>
              <a:rPr lang="en-US" dirty="0"/>
              <a:t>Low-bandwidth peripheral controller: SPI, UART, I2C </a:t>
            </a:r>
          </a:p>
          <a:p>
            <a:r>
              <a:rPr lang="en-US" dirty="0"/>
              <a:t>Dual-role (Source/Sink) HDMI port </a:t>
            </a:r>
            <a:endParaRPr lang="en-US" b="1" dirty="0"/>
          </a:p>
          <a:p>
            <a:r>
              <a:rPr lang="en-US" dirty="0"/>
              <a:t>16-bits per pixel VGA output port</a:t>
            </a:r>
          </a:p>
          <a:p>
            <a:r>
              <a:rPr lang="en-US" dirty="0"/>
              <a:t>Trimode (1Gbit/100Mbit/10Mbit) Ethernet PHY </a:t>
            </a:r>
            <a:endParaRPr lang="en-US" b="1" dirty="0"/>
          </a:p>
          <a:p>
            <a:r>
              <a:rPr lang="en-US" dirty="0"/>
              <a:t>OTG USB 2.0 PHY (supports host and device)</a:t>
            </a:r>
          </a:p>
          <a:p>
            <a:r>
              <a:rPr lang="en-US" dirty="0"/>
              <a:t>External EEPROM (programmed with 48-bit globally unique EUI-48/64™ compatible identifier) </a:t>
            </a:r>
            <a:endParaRPr lang="en-US" b="1" dirty="0"/>
          </a:p>
          <a:p>
            <a:r>
              <a:rPr lang="en-US" dirty="0"/>
              <a:t>Audio codec with headphone out, microphone and line in jacks </a:t>
            </a:r>
            <a:endParaRPr lang="en-US" b="1" dirty="0"/>
          </a:p>
          <a:p>
            <a:r>
              <a:rPr lang="en-US" dirty="0"/>
              <a:t>GPIO: 6 pushbuttons, 4 slide switches, 5 LEDs  </a:t>
            </a:r>
          </a:p>
          <a:p>
            <a:r>
              <a:rPr lang="en-US" dirty="0"/>
              <a:t>Six </a:t>
            </a:r>
            <a:r>
              <a:rPr lang="en-US" dirty="0">
                <a:hlinkClick r:id="rId3"/>
              </a:rPr>
              <a:t>Pmod connectors</a:t>
            </a:r>
            <a:r>
              <a:rPr lang="en-US" dirty="0"/>
              <a:t> (1 processor-dedicated, 1 dual analog/digital)  </a:t>
            </a:r>
          </a:p>
        </p:txBody>
      </p:sp>
    </p:spTree>
    <p:extLst>
      <p:ext uri="{BB962C8B-B14F-4D97-AF65-F5344CB8AC3E}">
        <p14:creationId xmlns:p14="http://schemas.microsoft.com/office/powerpoint/2010/main" val="37515193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404D-B649-401B-A283-A9A65219B41B}"/>
              </a:ext>
            </a:extLst>
          </p:cNvPr>
          <p:cNvSpPr>
            <a:spLocks noGrp="1"/>
          </p:cNvSpPr>
          <p:nvPr>
            <p:ph type="title"/>
          </p:nvPr>
        </p:nvSpPr>
        <p:spPr/>
        <p:txBody>
          <a:bodyPr/>
          <a:lstStyle/>
          <a:p>
            <a:r>
              <a:rPr lang="en-US" dirty="0">
                <a:ea typeface="宋体" charset="-122"/>
              </a:rPr>
              <a:t>USB-UART Bridge on the Zybo Board</a:t>
            </a:r>
            <a:endParaRPr lang="en-US" dirty="0"/>
          </a:p>
        </p:txBody>
      </p:sp>
      <p:sp>
        <p:nvSpPr>
          <p:cNvPr id="3" name="Text Placeholder 2"/>
          <p:cNvSpPr>
            <a:spLocks noGrp="1"/>
          </p:cNvSpPr>
          <p:nvPr>
            <p:ph type="body" sz="quarter" idx="10"/>
          </p:nvPr>
        </p:nvSpPr>
        <p:spPr/>
        <p:txBody>
          <a:bodyPr/>
          <a:lstStyle/>
          <a:p>
            <a:r>
              <a:rPr lang="en-US" dirty="0"/>
              <a:t>The board definition file takes care of mapping the correct MIO pins to the UART 1 controller and uses the following default protocol parameters: 115200 baud rate, 1 stop bit, no parity, 8-bit character length.</a:t>
            </a:r>
          </a:p>
          <a:p>
            <a:r>
              <a:rPr lang="en-US" dirty="0"/>
              <a:t>The FT2232HQ is also used as the controller for the Digilent USB-JTAG circuitry, but the USB-UART and USB-JTAG functions behave entirely independent of one another. </a:t>
            </a:r>
          </a:p>
        </p:txBody>
      </p:sp>
      <p:pic>
        <p:nvPicPr>
          <p:cNvPr id="4" name="Picture 3">
            <a:extLst>
              <a:ext uri="{FF2B5EF4-FFF2-40B4-BE49-F238E27FC236}">
                <a16:creationId xmlns:a16="http://schemas.microsoft.com/office/drawing/2014/main" id="{14C0125F-7598-4495-906E-E7FF107FD166}"/>
              </a:ext>
            </a:extLst>
          </p:cNvPr>
          <p:cNvPicPr>
            <a:picLocks noChangeAspect="1"/>
          </p:cNvPicPr>
          <p:nvPr/>
        </p:nvPicPr>
        <p:blipFill>
          <a:blip r:embed="rId3"/>
          <a:stretch>
            <a:fillRect/>
          </a:stretch>
        </p:blipFill>
        <p:spPr>
          <a:xfrm>
            <a:off x="762000" y="3429000"/>
            <a:ext cx="5810250" cy="268008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D56A607-0CDF-4093-831F-EAFD0CA6D5CF}"/>
                  </a:ext>
                </a:extLst>
              </p14:cNvPr>
              <p14:cNvContentPartPr/>
              <p14:nvPr/>
            </p14:nvContentPartPr>
            <p14:xfrm>
              <a:off x="1115280" y="3336480"/>
              <a:ext cx="7351200" cy="2910960"/>
            </p14:xfrm>
          </p:contentPart>
        </mc:Choice>
        <mc:Fallback>
          <p:pic>
            <p:nvPicPr>
              <p:cNvPr id="5" name="Ink 4">
                <a:extLst>
                  <a:ext uri="{FF2B5EF4-FFF2-40B4-BE49-F238E27FC236}">
                    <a16:creationId xmlns:a16="http://schemas.microsoft.com/office/drawing/2014/main" id="{AD56A607-0CDF-4093-831F-EAFD0CA6D5CF}"/>
                  </a:ext>
                </a:extLst>
              </p:cNvPr>
              <p:cNvPicPr/>
              <p:nvPr/>
            </p:nvPicPr>
            <p:blipFill>
              <a:blip r:embed="rId5"/>
              <a:stretch>
                <a:fillRect/>
              </a:stretch>
            </p:blipFill>
            <p:spPr>
              <a:xfrm>
                <a:off x="1105920" y="3327120"/>
                <a:ext cx="7369920" cy="2929680"/>
              </a:xfrm>
              <a:prstGeom prst="rect">
                <a:avLst/>
              </a:prstGeom>
            </p:spPr>
          </p:pic>
        </mc:Fallback>
      </mc:AlternateContent>
    </p:spTree>
    <p:extLst>
      <p:ext uri="{BB962C8B-B14F-4D97-AF65-F5344CB8AC3E}">
        <p14:creationId xmlns:p14="http://schemas.microsoft.com/office/powerpoint/2010/main" val="187223026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ea typeface="宋体" charset="-122"/>
              </a:rPr>
              <a:t>Zynq 7000 Chip on Zybo Board</a:t>
            </a:r>
            <a:endParaRPr lang="en-US" dirty="0"/>
          </a:p>
        </p:txBody>
      </p:sp>
      <p:sp>
        <p:nvSpPr>
          <p:cNvPr id="7171" name="Rectangle 5"/>
          <p:cNvSpPr>
            <a:spLocks noGrp="1" noChangeArrowheads="1"/>
          </p:cNvSpPr>
          <p:nvPr>
            <p:ph type="body" sz="quarter" idx="10"/>
          </p:nvPr>
        </p:nvSpPr>
        <p:spPr/>
        <p:txBody>
          <a:bodyPr/>
          <a:lstStyle/>
          <a:p>
            <a:r>
              <a:rPr lang="en-US" dirty="0"/>
              <a:t>20x20 Ball Grid Array</a:t>
            </a:r>
            <a:br>
              <a:rPr lang="en-US" dirty="0"/>
            </a:br>
            <a:r>
              <a:rPr lang="en-US" dirty="0"/>
              <a:t>(BGA package CLG400)</a:t>
            </a:r>
          </a:p>
          <a:p>
            <a:r>
              <a:rPr lang="en-US" dirty="0"/>
              <a:t> pins are labeled with letters for rows and numbers for columns</a:t>
            </a:r>
            <a:endParaRPr lang="en-US" dirty="0">
              <a:solidFill>
                <a:srgbClr val="002060"/>
              </a:solidFill>
            </a:endParaRPr>
          </a:p>
        </p:txBody>
      </p:sp>
      <p:sp>
        <p:nvSpPr>
          <p:cNvPr id="9" name="Footer Placeholder 8"/>
          <p:cNvSpPr>
            <a:spLocks noGrp="1"/>
          </p:cNvSpPr>
          <p:nvPr>
            <p:ph type="ftr" sz="quarter" idx="4294967295"/>
          </p:nvPr>
        </p:nvSpPr>
        <p:spPr>
          <a:xfrm>
            <a:off x="7397750" y="6542088"/>
            <a:ext cx="1746250" cy="292100"/>
          </a:xfrm>
          <a:prstGeom prst="rect">
            <a:avLst/>
          </a:prstGeom>
        </p:spPr>
        <p:txBody>
          <a:bodyPr/>
          <a:lstStyle/>
          <a:p>
            <a:r>
              <a:rPr lang="en-US" dirty="0"/>
              <a:t>© Copyright 2014 Xilinx</a:t>
            </a:r>
          </a:p>
        </p:txBody>
      </p:sp>
      <p:pic>
        <p:nvPicPr>
          <p:cNvPr id="4" name="Picture 3">
            <a:extLst>
              <a:ext uri="{FF2B5EF4-FFF2-40B4-BE49-F238E27FC236}">
                <a16:creationId xmlns:a16="http://schemas.microsoft.com/office/drawing/2014/main" id="{93DD5736-65DC-41BA-8C43-C63435C95A61}"/>
              </a:ext>
            </a:extLst>
          </p:cNvPr>
          <p:cNvPicPr>
            <a:picLocks noChangeAspect="1"/>
          </p:cNvPicPr>
          <p:nvPr/>
        </p:nvPicPr>
        <p:blipFill>
          <a:blip r:embed="rId3"/>
          <a:stretch>
            <a:fillRect/>
          </a:stretch>
        </p:blipFill>
        <p:spPr>
          <a:xfrm>
            <a:off x="6320478" y="4038596"/>
            <a:ext cx="2206992" cy="2209800"/>
          </a:xfrm>
          <a:prstGeom prst="rect">
            <a:avLst/>
          </a:prstGeom>
        </p:spPr>
      </p:pic>
      <p:pic>
        <p:nvPicPr>
          <p:cNvPr id="12" name="Picture 11">
            <a:extLst>
              <a:ext uri="{FF2B5EF4-FFF2-40B4-BE49-F238E27FC236}">
                <a16:creationId xmlns:a16="http://schemas.microsoft.com/office/drawing/2014/main" id="{61EF1553-A06A-494E-9BDD-9C4D1F607081}"/>
              </a:ext>
            </a:extLst>
          </p:cNvPr>
          <p:cNvPicPr>
            <a:picLocks noChangeAspect="1"/>
          </p:cNvPicPr>
          <p:nvPr/>
        </p:nvPicPr>
        <p:blipFill>
          <a:blip r:embed="rId4"/>
          <a:stretch>
            <a:fillRect/>
          </a:stretch>
        </p:blipFill>
        <p:spPr>
          <a:xfrm>
            <a:off x="229590" y="2924115"/>
            <a:ext cx="5388089" cy="3757877"/>
          </a:xfrm>
          <a:prstGeom prst="rect">
            <a:avLst/>
          </a:prstGeom>
        </p:spPr>
      </p:pic>
      <p:pic>
        <p:nvPicPr>
          <p:cNvPr id="8" name="Picture 7" descr="A picture containing text, electronics, circuit&#10;&#10;Description automatically generated">
            <a:extLst>
              <a:ext uri="{FF2B5EF4-FFF2-40B4-BE49-F238E27FC236}">
                <a16:creationId xmlns:a16="http://schemas.microsoft.com/office/drawing/2014/main" id="{728170A1-0221-4569-902B-E183D980E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134" y="448212"/>
            <a:ext cx="4210972" cy="3262619"/>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93F4B646-5C63-4C49-92B7-F689263C4B7B}"/>
                  </a:ext>
                </a:extLst>
              </p14:cNvPr>
              <p14:cNvContentPartPr/>
              <p14:nvPr/>
            </p14:nvContentPartPr>
            <p14:xfrm>
              <a:off x="519480" y="0"/>
              <a:ext cx="6588000" cy="5330880"/>
            </p14:xfrm>
          </p:contentPart>
        </mc:Choice>
        <mc:Fallback>
          <p:pic>
            <p:nvPicPr>
              <p:cNvPr id="2" name="Ink 1">
                <a:extLst>
                  <a:ext uri="{FF2B5EF4-FFF2-40B4-BE49-F238E27FC236}">
                    <a16:creationId xmlns:a16="http://schemas.microsoft.com/office/drawing/2014/main" id="{93F4B646-5C63-4C49-92B7-F689263C4B7B}"/>
                  </a:ext>
                </a:extLst>
              </p:cNvPr>
              <p:cNvPicPr/>
              <p:nvPr/>
            </p:nvPicPr>
            <p:blipFill>
              <a:blip r:embed="rId7"/>
              <a:stretch>
                <a:fillRect/>
              </a:stretch>
            </p:blipFill>
            <p:spPr>
              <a:xfrm>
                <a:off x="510120" y="-9360"/>
                <a:ext cx="6606720" cy="5349600"/>
              </a:xfrm>
              <a:prstGeom prst="rect">
                <a:avLst/>
              </a:prstGeom>
            </p:spPr>
          </p:pic>
        </mc:Fallback>
      </mc:AlternateContent>
    </p:spTree>
    <p:extLst>
      <p:ext uri="{BB962C8B-B14F-4D97-AF65-F5344CB8AC3E}">
        <p14:creationId xmlns:p14="http://schemas.microsoft.com/office/powerpoint/2010/main" val="412862261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ea typeface="宋体" charset="-122"/>
              </a:rPr>
              <a:t>Zynq 7000 Chip on Zybo Board</a:t>
            </a:r>
            <a:endParaRPr lang="en-US" dirty="0"/>
          </a:p>
        </p:txBody>
      </p:sp>
      <p:sp>
        <p:nvSpPr>
          <p:cNvPr id="7171" name="Rectangle 5"/>
          <p:cNvSpPr>
            <a:spLocks noGrp="1" noChangeArrowheads="1"/>
          </p:cNvSpPr>
          <p:nvPr>
            <p:ph type="body" sz="quarter" idx="10"/>
          </p:nvPr>
        </p:nvSpPr>
        <p:spPr/>
        <p:txBody>
          <a:bodyPr/>
          <a:lstStyle/>
          <a:p>
            <a:r>
              <a:rPr lang="en-US" dirty="0"/>
              <a:t> XC7Z010T-1CLG400 All Programmable SoC ($83.02 at digikey)</a:t>
            </a:r>
          </a:p>
          <a:p>
            <a:r>
              <a:rPr lang="en-US" dirty="0"/>
              <a:t>The Zynq-7000 AP SoC architecture consists of two major sections</a:t>
            </a:r>
          </a:p>
          <a:p>
            <a:r>
              <a:rPr lang="en-US" b="1" dirty="0"/>
              <a:t>PS: Processing system</a:t>
            </a:r>
          </a:p>
          <a:p>
            <a:pPr lvl="1"/>
            <a:r>
              <a:rPr lang="en-US" dirty="0"/>
              <a:t>Dual ARM Cortex-A9 processor based</a:t>
            </a:r>
          </a:p>
          <a:p>
            <a:pPr lvl="1"/>
            <a:r>
              <a:rPr lang="en-US" dirty="0"/>
              <a:t>Multiple peripherals </a:t>
            </a:r>
          </a:p>
          <a:p>
            <a:pPr lvl="1"/>
            <a:r>
              <a:rPr lang="en-US" dirty="0"/>
              <a:t>Hard silicon core</a:t>
            </a:r>
          </a:p>
          <a:p>
            <a:r>
              <a:rPr lang="en-US" b="1" dirty="0"/>
              <a:t>PL: Programmable logic</a:t>
            </a:r>
          </a:p>
          <a:p>
            <a:pPr lvl="1"/>
            <a:r>
              <a:rPr lang="en-US" dirty="0"/>
              <a:t>Shares the same 7 series programmable logic as</a:t>
            </a:r>
          </a:p>
          <a:p>
            <a:pPr lvl="1"/>
            <a:r>
              <a:rPr lang="en-US" dirty="0">
                <a:solidFill>
                  <a:srgbClr val="002060"/>
                </a:solidFill>
              </a:rPr>
              <a:t>Artix™-based devices: Z-7010, Z-7015, and Z-7020 (high-range I/O banks only)</a:t>
            </a:r>
          </a:p>
        </p:txBody>
      </p:sp>
      <p:sp>
        <p:nvSpPr>
          <p:cNvPr id="9" name="Footer Placeholder 8"/>
          <p:cNvSpPr>
            <a:spLocks noGrp="1"/>
          </p:cNvSpPr>
          <p:nvPr>
            <p:ph type="ftr" sz="quarter" idx="4294967295"/>
          </p:nvPr>
        </p:nvSpPr>
        <p:spPr>
          <a:xfrm>
            <a:off x="7397750" y="6542088"/>
            <a:ext cx="1746250" cy="292100"/>
          </a:xfrm>
          <a:prstGeom prst="rect">
            <a:avLst/>
          </a:prstGeom>
        </p:spPr>
        <p:txBody>
          <a:bodyPr/>
          <a:lstStyle/>
          <a:p>
            <a:r>
              <a:rPr lang="en-US" dirty="0"/>
              <a:t>© Copyright 2014 Xilinx</a:t>
            </a:r>
          </a:p>
        </p:txBody>
      </p:sp>
      <p:pic>
        <p:nvPicPr>
          <p:cNvPr id="4" name="Picture 3">
            <a:extLst>
              <a:ext uri="{FF2B5EF4-FFF2-40B4-BE49-F238E27FC236}">
                <a16:creationId xmlns:a16="http://schemas.microsoft.com/office/drawing/2014/main" id="{93DD5736-65DC-41BA-8C43-C63435C95A61}"/>
              </a:ext>
            </a:extLst>
          </p:cNvPr>
          <p:cNvPicPr>
            <a:picLocks noChangeAspect="1"/>
          </p:cNvPicPr>
          <p:nvPr/>
        </p:nvPicPr>
        <p:blipFill>
          <a:blip r:embed="rId3"/>
          <a:stretch>
            <a:fillRect/>
          </a:stretch>
        </p:blipFill>
        <p:spPr>
          <a:xfrm>
            <a:off x="4114800" y="4497141"/>
            <a:ext cx="2206992" cy="22098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E3C4ABB-54A5-4522-B73B-2A4200C15C14}"/>
                  </a:ext>
                </a:extLst>
              </p14:cNvPr>
              <p14:cNvContentPartPr/>
              <p14:nvPr/>
            </p14:nvContentPartPr>
            <p14:xfrm>
              <a:off x="1227600" y="854640"/>
              <a:ext cx="6840720" cy="2245320"/>
            </p14:xfrm>
          </p:contentPart>
        </mc:Choice>
        <mc:Fallback>
          <p:pic>
            <p:nvPicPr>
              <p:cNvPr id="2" name="Ink 1">
                <a:extLst>
                  <a:ext uri="{FF2B5EF4-FFF2-40B4-BE49-F238E27FC236}">
                    <a16:creationId xmlns:a16="http://schemas.microsoft.com/office/drawing/2014/main" id="{5E3C4ABB-54A5-4522-B73B-2A4200C15C14}"/>
                  </a:ext>
                </a:extLst>
              </p:cNvPr>
              <p:cNvPicPr/>
              <p:nvPr/>
            </p:nvPicPr>
            <p:blipFill>
              <a:blip r:embed="rId5"/>
              <a:stretch>
                <a:fillRect/>
              </a:stretch>
            </p:blipFill>
            <p:spPr>
              <a:xfrm>
                <a:off x="1218240" y="845280"/>
                <a:ext cx="6859440" cy="2264040"/>
              </a:xfrm>
              <a:prstGeom prst="rect">
                <a:avLst/>
              </a:prstGeom>
            </p:spPr>
          </p:pic>
        </mc:Fallback>
      </mc:AlternateContent>
    </p:spTree>
    <p:extLst>
      <p:ext uri="{BB962C8B-B14F-4D97-AF65-F5344CB8AC3E}">
        <p14:creationId xmlns:p14="http://schemas.microsoft.com/office/powerpoint/2010/main" val="28880145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t>Xilinx SoC XAZU5EV-1SFVC784Q (Jan 2, 2020)</a:t>
            </a:r>
            <a:br>
              <a:rPr lang="en-US" dirty="0"/>
            </a:br>
            <a:endParaRPr lang="en-US" dirty="0"/>
          </a:p>
        </p:txBody>
      </p:sp>
      <p:sp>
        <p:nvSpPr>
          <p:cNvPr id="7171" name="Rectangle 5"/>
          <p:cNvSpPr>
            <a:spLocks noGrp="1" noChangeArrowheads="1"/>
          </p:cNvSpPr>
          <p:nvPr>
            <p:ph type="body" sz="quarter" idx="10"/>
          </p:nvPr>
        </p:nvSpPr>
        <p:spPr/>
        <p:txBody>
          <a:bodyPr/>
          <a:lstStyle/>
          <a:p>
            <a:r>
              <a:rPr lang="en-US" dirty="0"/>
              <a:t>$2,954.46 at Digikey</a:t>
            </a:r>
          </a:p>
          <a:p>
            <a:r>
              <a:rPr lang="en-US" dirty="0"/>
              <a:t>1.2GHz 64-bit Quad Cortex A53</a:t>
            </a:r>
          </a:p>
          <a:p>
            <a:r>
              <a:rPr lang="en-US" dirty="0"/>
              <a:t>500 MHz Dual Cortex R5</a:t>
            </a:r>
          </a:p>
          <a:p>
            <a:r>
              <a:rPr lang="en-US" dirty="0"/>
              <a:t>400MHz MP2 GPU</a:t>
            </a:r>
          </a:p>
          <a:p>
            <a:r>
              <a:rPr lang="en-US" dirty="0"/>
              <a:t>500 MHz FPGA</a:t>
            </a:r>
          </a:p>
          <a:p>
            <a:r>
              <a:rPr lang="en-US" dirty="0"/>
              <a:t>256k logic cells</a:t>
            </a:r>
          </a:p>
          <a:p>
            <a:r>
              <a:rPr lang="en-US" dirty="0"/>
              <a:t>234k flip-flops</a:t>
            </a:r>
          </a:p>
          <a:p>
            <a:r>
              <a:rPr lang="en-US" dirty="0"/>
              <a:t>117k LUTs</a:t>
            </a:r>
          </a:p>
          <a:p>
            <a:r>
              <a:rPr lang="en-US" dirty="0"/>
              <a:t>5.1MB block RAM</a:t>
            </a:r>
          </a:p>
          <a:p>
            <a:r>
              <a:rPr lang="en-US" dirty="0"/>
              <a:t>1,248 DSP Slices</a:t>
            </a:r>
          </a:p>
        </p:txBody>
      </p:sp>
      <p:sp>
        <p:nvSpPr>
          <p:cNvPr id="9" name="Footer Placeholder 8"/>
          <p:cNvSpPr>
            <a:spLocks noGrp="1"/>
          </p:cNvSpPr>
          <p:nvPr>
            <p:ph type="ftr" sz="quarter" idx="4294967295"/>
          </p:nvPr>
        </p:nvSpPr>
        <p:spPr>
          <a:xfrm>
            <a:off x="7397750" y="6542088"/>
            <a:ext cx="1746250" cy="292100"/>
          </a:xfrm>
          <a:prstGeom prst="rect">
            <a:avLst/>
          </a:prstGeom>
        </p:spPr>
        <p:txBody>
          <a:bodyPr/>
          <a:lstStyle/>
          <a:p>
            <a:r>
              <a:rPr lang="en-US" dirty="0"/>
              <a:t>© Copyright 2014 Xilinx</a:t>
            </a:r>
          </a:p>
        </p:txBody>
      </p:sp>
      <p:pic>
        <p:nvPicPr>
          <p:cNvPr id="6" name="Picture 2" descr="The Automotive Zynq UltraScale+ MPSoC FPGA combines a hard-core, application processing block, a real-time multicore processor, and graphics unit with a large FPGA fabric.">
            <a:extLst>
              <a:ext uri="{FF2B5EF4-FFF2-40B4-BE49-F238E27FC236}">
                <a16:creationId xmlns:a16="http://schemas.microsoft.com/office/drawing/2014/main" id="{E95C8ABE-79BB-4D6F-A72C-00422D03D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893" y="2111944"/>
            <a:ext cx="5353975" cy="37547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D44A3E0-3FA0-4BAF-BE0F-6480B2D417DF}"/>
              </a:ext>
            </a:extLst>
          </p:cNvPr>
          <p:cNvSpPr txBox="1"/>
          <p:nvPr/>
        </p:nvSpPr>
        <p:spPr>
          <a:xfrm>
            <a:off x="228600" y="5948701"/>
            <a:ext cx="4191000" cy="600164"/>
          </a:xfrm>
          <a:prstGeom prst="rect">
            <a:avLst/>
          </a:prstGeom>
          <a:noFill/>
        </p:spPr>
        <p:txBody>
          <a:bodyPr wrap="square" rtlCol="0">
            <a:spAutoFit/>
          </a:bodyPr>
          <a:lstStyle/>
          <a:p>
            <a:r>
              <a:rPr lang="en-US" sz="1100" dirty="0">
                <a:solidFill>
                  <a:srgbClr val="00B0F0"/>
                </a:solidFill>
                <a:effectLst/>
                <a:hlinkClick r:id="rId4">
                  <a:extLst>
                    <a:ext uri="{A12FA001-AC4F-418D-AE19-62706E023703}">
                      <ahyp:hlinkClr xmlns:ahyp="http://schemas.microsoft.com/office/drawing/2018/hyperlinkcolor" val="tx"/>
                    </a:ext>
                  </a:extLst>
                </a:hlinkClick>
              </a:rPr>
              <a:t>Digikey: https://www.digikey.com/product-detail/en/xilinx-inc/XAZU5EV-1SFVC784Q/122-XAZU5EV-1SFVC784Q-ND/10445682</a:t>
            </a:r>
            <a:endParaRPr lang="en-US" sz="1100" dirty="0">
              <a:solidFill>
                <a:srgbClr val="00B0F0"/>
              </a:solidFill>
              <a:effectLst/>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DB7CC13D-CE07-4BFB-84B5-97AE457D0033}"/>
                  </a:ext>
                </a:extLst>
              </p14:cNvPr>
              <p14:cNvContentPartPr/>
              <p14:nvPr/>
            </p14:nvContentPartPr>
            <p14:xfrm>
              <a:off x="696600" y="791280"/>
              <a:ext cx="7171560" cy="545040"/>
            </p14:xfrm>
          </p:contentPart>
        </mc:Choice>
        <mc:Fallback>
          <p:pic>
            <p:nvPicPr>
              <p:cNvPr id="2" name="Ink 1">
                <a:extLst>
                  <a:ext uri="{FF2B5EF4-FFF2-40B4-BE49-F238E27FC236}">
                    <a16:creationId xmlns:a16="http://schemas.microsoft.com/office/drawing/2014/main" id="{DB7CC13D-CE07-4BFB-84B5-97AE457D0033}"/>
                  </a:ext>
                </a:extLst>
              </p:cNvPr>
              <p:cNvPicPr/>
              <p:nvPr/>
            </p:nvPicPr>
            <p:blipFill>
              <a:blip r:embed="rId6"/>
              <a:stretch>
                <a:fillRect/>
              </a:stretch>
            </p:blipFill>
            <p:spPr>
              <a:xfrm>
                <a:off x="687240" y="781920"/>
                <a:ext cx="7190280" cy="563760"/>
              </a:xfrm>
              <a:prstGeom prst="rect">
                <a:avLst/>
              </a:prstGeom>
            </p:spPr>
          </p:pic>
        </mc:Fallback>
      </mc:AlternateContent>
    </p:spTree>
    <p:extLst>
      <p:ext uri="{BB962C8B-B14F-4D97-AF65-F5344CB8AC3E}">
        <p14:creationId xmlns:p14="http://schemas.microsoft.com/office/powerpoint/2010/main" val="905078038"/>
      </p:ext>
    </p:extLst>
  </p:cSld>
  <p:clrMapOvr>
    <a:masterClrMapping/>
  </p:clrMapOvr>
  <p:transition/>
</p:sld>
</file>

<file path=ppt/theme/theme1.xml><?xml version="1.0" encoding="utf-8"?>
<a:theme xmlns:a="http://schemas.openxmlformats.org/drawingml/2006/main" name="Overhead_Burg">
  <a:themeElements>
    <a:clrScheme name="Overhead_Burg 1">
      <a:dk1>
        <a:srgbClr val="000000"/>
      </a:dk1>
      <a:lt1>
        <a:srgbClr val="FFFFFF"/>
      </a:lt1>
      <a:dk2>
        <a:srgbClr val="CCCC00"/>
      </a:dk2>
      <a:lt2>
        <a:srgbClr val="808080"/>
      </a:lt2>
      <a:accent1>
        <a:srgbClr val="446B94"/>
      </a:accent1>
      <a:accent2>
        <a:srgbClr val="339933"/>
      </a:accent2>
      <a:accent3>
        <a:srgbClr val="FFFFFF"/>
      </a:accent3>
      <a:accent4>
        <a:srgbClr val="000000"/>
      </a:accent4>
      <a:accent5>
        <a:srgbClr val="B0BAC8"/>
      </a:accent5>
      <a:accent6>
        <a:srgbClr val="2D8A2D"/>
      </a:accent6>
      <a:hlink>
        <a:srgbClr val="990033"/>
      </a:hlink>
      <a:folHlink>
        <a:srgbClr val="508C94"/>
      </a:folHlink>
    </a:clrScheme>
    <a:fontScheme name="Overhead_Burg">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Overhead_Burg 1">
        <a:dk1>
          <a:srgbClr val="000000"/>
        </a:dk1>
        <a:lt1>
          <a:srgbClr val="FFFFFF"/>
        </a:lt1>
        <a:dk2>
          <a:srgbClr val="CCCC00"/>
        </a:dk2>
        <a:lt2>
          <a:srgbClr val="808080"/>
        </a:lt2>
        <a:accent1>
          <a:srgbClr val="446B94"/>
        </a:accent1>
        <a:accent2>
          <a:srgbClr val="339933"/>
        </a:accent2>
        <a:accent3>
          <a:srgbClr val="FFFFFF"/>
        </a:accent3>
        <a:accent4>
          <a:srgbClr val="000000"/>
        </a:accent4>
        <a:accent5>
          <a:srgbClr val="B0BAC8"/>
        </a:accent5>
        <a:accent6>
          <a:srgbClr val="2D8A2D"/>
        </a:accent6>
        <a:hlink>
          <a:srgbClr val="990033"/>
        </a:hlink>
        <a:folHlink>
          <a:srgbClr val="508C9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lide with bullets 2020HUS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efault Design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efault Design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efault Design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efault Design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1fall2020_Verilog Circuits" id="{04425C65-8AD7-4486-9C28-1A4BECCBBAB5}" vid="{00166F92-2688-4CCE-A2E2-F96941938BDF}"/>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lecture2&amp;3ece130 number systems</Template>
  <TotalTime>4368</TotalTime>
  <Words>2070</Words>
  <Application>Microsoft Office PowerPoint</Application>
  <PresentationFormat>On-screen Show (4:3)</PresentationFormat>
  <Paragraphs>325</Paragraphs>
  <Slides>43</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Arial Narrow</vt:lpstr>
      <vt:lpstr>Courier New</vt:lpstr>
      <vt:lpstr>Tahoma</vt:lpstr>
      <vt:lpstr>Times</vt:lpstr>
      <vt:lpstr>Times New Roman</vt:lpstr>
      <vt:lpstr>Vivaldi</vt:lpstr>
      <vt:lpstr>Wingdings</vt:lpstr>
      <vt:lpstr>Overhead_Burg</vt:lpstr>
      <vt:lpstr>slide with bullets 2020HUST</vt:lpstr>
      <vt:lpstr>Lecture 2-1  Zybo, FPGA, PicoBlaze and UART Clock</vt:lpstr>
      <vt:lpstr>Assignments and Handouts</vt:lpstr>
      <vt:lpstr>Zybo Zynq-7000 ARM/FPGA SoC Trainer Board</vt:lpstr>
      <vt:lpstr>Resources on the Zybo Board</vt:lpstr>
      <vt:lpstr>Resources on the Zybo Board</vt:lpstr>
      <vt:lpstr>USB-UART Bridge on the Zybo Board</vt:lpstr>
      <vt:lpstr>Zynq 7000 Chip on Zybo Board</vt:lpstr>
      <vt:lpstr>Zynq 7000 Chip on Zybo Board</vt:lpstr>
      <vt:lpstr>Xilinx SoC XAZU5EV-1SFVC784Q (Jan 2, 2020) </vt:lpstr>
      <vt:lpstr>System on a Chip: the Zynq Chip Architecture</vt:lpstr>
      <vt:lpstr>Mapping of an Embedded SoC Hardware Architecture to Zynq </vt:lpstr>
      <vt:lpstr>Field Programmable Gary Array (FPGA) - Generic Structure</vt:lpstr>
      <vt:lpstr>FPGA - Generic Structure</vt:lpstr>
      <vt:lpstr>Configurable Logic Blocks (CLBs)</vt:lpstr>
      <vt:lpstr>PowerPoint Presentation</vt:lpstr>
      <vt:lpstr>PowerPoint Presentation</vt:lpstr>
      <vt:lpstr>PicoBlaze Overview (8-bit Microcontroller)</vt:lpstr>
      <vt:lpstr>PicoBlaze Architecture</vt:lpstr>
      <vt:lpstr>Detailed Architecture</vt:lpstr>
      <vt:lpstr>Instruction Set (Reduced Instruction Set Computer, RISC)</vt:lpstr>
      <vt:lpstr>Assembly Code Snippet</vt:lpstr>
      <vt:lpstr>PicoBlaze Assembler</vt:lpstr>
      <vt:lpstr>Lab #1 Part 1: PicoBlaze Hardware Design</vt:lpstr>
      <vt:lpstr>PicoBlaze Software Application</vt:lpstr>
      <vt:lpstr>LAB #1 Part 1: Schematic of kcpsm3_int_test</vt:lpstr>
      <vt:lpstr>kcpsm3 – 8-bit PicoBlaze CPU in Verilog </vt:lpstr>
      <vt:lpstr>int_test – Program (instructions) ROM in Verilog </vt:lpstr>
      <vt:lpstr>Simulation Waveforms </vt:lpstr>
      <vt:lpstr>Lab #1 Part 2: PicoBlaze UART Clock Hardware Design</vt:lpstr>
      <vt:lpstr>UART Real-Time Clock Files</vt:lpstr>
      <vt:lpstr>UART Real-Time Clock</vt:lpstr>
      <vt:lpstr>UART Real-Time Clock Schematic with Vivado</vt:lpstr>
      <vt:lpstr>Clock and Basic I/O Devices on the Zybo Board</vt:lpstr>
      <vt:lpstr>Pmod Connectors on the Zybo Board</vt:lpstr>
      <vt:lpstr>I/O Pin Assignment</vt:lpstr>
      <vt:lpstr>Red SparkFun FTDI Basic Breakout – 3.3V</vt:lpstr>
      <vt:lpstr>Lab #1 Part 2: Pmod JB connection for UART</vt:lpstr>
      <vt:lpstr>Implement uart_clock in Verilog with PL</vt:lpstr>
      <vt:lpstr>Program Zybo with a bit stream file only</vt:lpstr>
      <vt:lpstr>Implement uart in Verilog with PL</vt:lpstr>
      <vt:lpstr>Device Manager and Com Port Numbers</vt:lpstr>
      <vt:lpstr>Configuring a HyperTerminal Display</vt:lpstr>
      <vt:lpstr>HyperTerminal Display: Alarm Clock</vt:lpstr>
    </vt:vector>
  </TitlesOfParts>
  <Company>Rose-Hulman Inst of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 430 Microcomputers</dc:title>
  <dc:creator>Laptop Software Suite</dc:creator>
  <cp:lastModifiedBy>Song, JianJian</cp:lastModifiedBy>
  <cp:revision>662</cp:revision>
  <cp:lastPrinted>2016-12-09T23:20:55Z</cp:lastPrinted>
  <dcterms:created xsi:type="dcterms:W3CDTF">1999-12-06T02:14:27Z</dcterms:created>
  <dcterms:modified xsi:type="dcterms:W3CDTF">2021-08-10T01:41:08Z</dcterms:modified>
</cp:coreProperties>
</file>